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4"/>
  </p:notesMasterIdLst>
  <p:sldIdLst>
    <p:sldId id="256" r:id="rId2"/>
    <p:sldId id="307" r:id="rId3"/>
    <p:sldId id="263" r:id="rId4"/>
    <p:sldId id="261" r:id="rId5"/>
    <p:sldId id="318" r:id="rId6"/>
    <p:sldId id="309" r:id="rId7"/>
    <p:sldId id="312" r:id="rId8"/>
    <p:sldId id="319" r:id="rId9"/>
    <p:sldId id="320" r:id="rId10"/>
    <p:sldId id="336" r:id="rId11"/>
    <p:sldId id="262" r:id="rId12"/>
    <p:sldId id="264" r:id="rId13"/>
    <p:sldId id="322" r:id="rId14"/>
    <p:sldId id="323" r:id="rId15"/>
    <p:sldId id="282" r:id="rId16"/>
    <p:sldId id="283" r:id="rId17"/>
    <p:sldId id="266" r:id="rId18"/>
    <p:sldId id="268" r:id="rId19"/>
    <p:sldId id="286" r:id="rId20"/>
    <p:sldId id="269" r:id="rId21"/>
    <p:sldId id="270" r:id="rId22"/>
    <p:sldId id="324" r:id="rId23"/>
    <p:sldId id="327" r:id="rId24"/>
    <p:sldId id="328" r:id="rId25"/>
    <p:sldId id="330" r:id="rId26"/>
    <p:sldId id="329" r:id="rId27"/>
    <p:sldId id="331" r:id="rId28"/>
    <p:sldId id="332" r:id="rId29"/>
    <p:sldId id="333" r:id="rId30"/>
    <p:sldId id="335" r:id="rId31"/>
    <p:sldId id="334" r:id="rId32"/>
    <p:sldId id="303" r:id="rId33"/>
  </p:sldIdLst>
  <p:sldSz cx="10045700" cy="774065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aettenschweiler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01" autoAdjust="0"/>
  </p:normalViewPr>
  <p:slideViewPr>
    <p:cSldViewPr>
      <p:cViewPr varScale="1">
        <p:scale>
          <a:sx n="61" d="100"/>
          <a:sy n="61" d="100"/>
        </p:scale>
        <p:origin x="-1328" y="-112"/>
      </p:cViewPr>
      <p:guideLst>
        <p:guide orient="horz" pos="2438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FBFC4-DE31-CA45-9CFB-11E9D6D66A4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EBDA8F-BFAE-B640-9FF9-076D2D853AD8}">
      <dgm:prSet/>
      <dgm:spPr/>
      <dgm:t>
        <a:bodyPr/>
        <a:lstStyle/>
        <a:p>
          <a:pPr rtl="0"/>
          <a:r>
            <a:rPr lang="es-ES" smtClean="0"/>
            <a:t>PASEAR</a:t>
          </a:r>
          <a:endParaRPr lang="es-ES"/>
        </a:p>
      </dgm:t>
    </dgm:pt>
    <dgm:pt modelId="{551BB4E9-D244-7444-8942-8F1E86D19075}" type="parTrans" cxnId="{E86156B0-D122-424D-A975-D6C600F1EAA9}">
      <dgm:prSet/>
      <dgm:spPr/>
      <dgm:t>
        <a:bodyPr/>
        <a:lstStyle/>
        <a:p>
          <a:endParaRPr lang="es-ES"/>
        </a:p>
      </dgm:t>
    </dgm:pt>
    <dgm:pt modelId="{44838408-5AEA-5847-AA11-D3D580472C01}" type="sibTrans" cxnId="{E86156B0-D122-424D-A975-D6C600F1EAA9}">
      <dgm:prSet/>
      <dgm:spPr/>
      <dgm:t>
        <a:bodyPr/>
        <a:lstStyle/>
        <a:p>
          <a:endParaRPr lang="es-ES"/>
        </a:p>
      </dgm:t>
    </dgm:pt>
    <dgm:pt modelId="{9A36C27E-8CC4-9849-9247-99995602C528}">
      <dgm:prSet/>
      <dgm:spPr/>
      <dgm:t>
        <a:bodyPr/>
        <a:lstStyle/>
        <a:p>
          <a:pPr rtl="0"/>
          <a:r>
            <a:rPr lang="es-ES" smtClean="0"/>
            <a:t>SUBIR</a:t>
          </a:r>
          <a:endParaRPr lang="es-ES"/>
        </a:p>
      </dgm:t>
    </dgm:pt>
    <dgm:pt modelId="{C45F329C-C9B6-D14F-8BF8-D7DDE89B2F36}" type="parTrans" cxnId="{E9AF8A4D-ACF1-F345-A7FA-F6B922E078D3}">
      <dgm:prSet/>
      <dgm:spPr/>
      <dgm:t>
        <a:bodyPr/>
        <a:lstStyle/>
        <a:p>
          <a:endParaRPr lang="es-ES"/>
        </a:p>
      </dgm:t>
    </dgm:pt>
    <dgm:pt modelId="{E215B0E8-D8D5-DC4B-87EA-62A4EE68F88E}" type="sibTrans" cxnId="{E9AF8A4D-ACF1-F345-A7FA-F6B922E078D3}">
      <dgm:prSet/>
      <dgm:spPr/>
      <dgm:t>
        <a:bodyPr/>
        <a:lstStyle/>
        <a:p>
          <a:endParaRPr lang="es-ES"/>
        </a:p>
      </dgm:t>
    </dgm:pt>
    <dgm:pt modelId="{C1C326BB-8844-2C42-88AC-09E0570FB380}">
      <dgm:prSet/>
      <dgm:spPr/>
      <dgm:t>
        <a:bodyPr/>
        <a:lstStyle/>
        <a:p>
          <a:pPr rtl="0"/>
          <a:r>
            <a:rPr lang="es-ES" dirty="0" smtClean="0"/>
            <a:t>LEVANTAR</a:t>
          </a:r>
          <a:endParaRPr lang="es-ES" dirty="0"/>
        </a:p>
      </dgm:t>
    </dgm:pt>
    <dgm:pt modelId="{14B9EE41-6B0F-0448-87A7-3647B9EBEDFD}" type="parTrans" cxnId="{6AF77F17-1B5A-784D-ABA8-380517A00D5B}">
      <dgm:prSet/>
      <dgm:spPr/>
      <dgm:t>
        <a:bodyPr/>
        <a:lstStyle/>
        <a:p>
          <a:endParaRPr lang="es-ES"/>
        </a:p>
      </dgm:t>
    </dgm:pt>
    <dgm:pt modelId="{F668CFBA-34AC-FC45-B5B0-A25A709FE84E}" type="sibTrans" cxnId="{6AF77F17-1B5A-784D-ABA8-380517A00D5B}">
      <dgm:prSet/>
      <dgm:spPr/>
      <dgm:t>
        <a:bodyPr/>
        <a:lstStyle/>
        <a:p>
          <a:endParaRPr lang="es-ES"/>
        </a:p>
      </dgm:t>
    </dgm:pt>
    <dgm:pt modelId="{92EC5603-AD00-FA43-AF7E-D8A5218626ED}">
      <dgm:prSet/>
      <dgm:spPr/>
      <dgm:t>
        <a:bodyPr/>
        <a:lstStyle/>
        <a:p>
          <a:pPr rtl="0"/>
          <a:r>
            <a:rPr lang="es-ES" dirty="0" smtClean="0"/>
            <a:t>APOYAR</a:t>
          </a:r>
          <a:endParaRPr lang="es-ES" dirty="0"/>
        </a:p>
      </dgm:t>
    </dgm:pt>
    <dgm:pt modelId="{33EFF837-5842-1746-8E24-2B5B1DFB3FC1}" type="parTrans" cxnId="{C48F50CF-434E-C24F-B2AF-7A99FE5214AD}">
      <dgm:prSet/>
      <dgm:spPr/>
      <dgm:t>
        <a:bodyPr/>
        <a:lstStyle/>
        <a:p>
          <a:endParaRPr lang="es-ES"/>
        </a:p>
      </dgm:t>
    </dgm:pt>
    <dgm:pt modelId="{6A718357-3EFE-4E44-B72C-F4A2775DA53C}" type="sibTrans" cxnId="{C48F50CF-434E-C24F-B2AF-7A99FE5214AD}">
      <dgm:prSet/>
      <dgm:spPr/>
      <dgm:t>
        <a:bodyPr/>
        <a:lstStyle/>
        <a:p>
          <a:endParaRPr lang="es-ES"/>
        </a:p>
      </dgm:t>
    </dgm:pt>
    <dgm:pt modelId="{FD805C85-040C-CC4A-9784-162414CAEB4E}">
      <dgm:prSet/>
      <dgm:spPr/>
      <dgm:t>
        <a:bodyPr/>
        <a:lstStyle/>
        <a:p>
          <a:pPr rtl="0"/>
          <a:r>
            <a:rPr lang="es-ES" smtClean="0"/>
            <a:t>CAMINAR</a:t>
          </a:r>
          <a:endParaRPr lang="es-ES"/>
        </a:p>
      </dgm:t>
    </dgm:pt>
    <dgm:pt modelId="{4F298EA4-3E15-CD4F-86DD-67FDCAD457B7}" type="parTrans" cxnId="{ED1B8F0C-94B1-7A4F-AFBC-CFD03DB63907}">
      <dgm:prSet/>
      <dgm:spPr/>
      <dgm:t>
        <a:bodyPr/>
        <a:lstStyle/>
        <a:p>
          <a:endParaRPr lang="es-ES"/>
        </a:p>
      </dgm:t>
    </dgm:pt>
    <dgm:pt modelId="{14DA9129-8DBC-234E-8702-F32FE76F5945}" type="sibTrans" cxnId="{ED1B8F0C-94B1-7A4F-AFBC-CFD03DB63907}">
      <dgm:prSet/>
      <dgm:spPr/>
      <dgm:t>
        <a:bodyPr/>
        <a:lstStyle/>
        <a:p>
          <a:endParaRPr lang="es-ES"/>
        </a:p>
      </dgm:t>
    </dgm:pt>
    <dgm:pt modelId="{51DCF0DF-FC18-EE45-9917-8BA241FBC61E}">
      <dgm:prSet/>
      <dgm:spPr/>
      <dgm:t>
        <a:bodyPr/>
        <a:lstStyle/>
        <a:p>
          <a:pPr rtl="0"/>
          <a:r>
            <a:rPr lang="es-ES" dirty="0" smtClean="0"/>
            <a:t>ADELANTAR</a:t>
          </a:r>
          <a:endParaRPr lang="es-ES" dirty="0"/>
        </a:p>
      </dgm:t>
    </dgm:pt>
    <dgm:pt modelId="{3027D805-E60E-4949-94F9-148CA8D6FDE7}" type="parTrans" cxnId="{CB15B832-EDD0-3541-8EC9-A43615B70012}">
      <dgm:prSet/>
      <dgm:spPr/>
      <dgm:t>
        <a:bodyPr/>
        <a:lstStyle/>
        <a:p>
          <a:endParaRPr lang="es-ES"/>
        </a:p>
      </dgm:t>
    </dgm:pt>
    <dgm:pt modelId="{C42BE9F1-A8B9-904E-B7C4-20DBA0CF0D1D}" type="sibTrans" cxnId="{CB15B832-EDD0-3541-8EC9-A43615B70012}">
      <dgm:prSet/>
      <dgm:spPr/>
      <dgm:t>
        <a:bodyPr/>
        <a:lstStyle/>
        <a:p>
          <a:endParaRPr lang="es-ES"/>
        </a:p>
      </dgm:t>
    </dgm:pt>
    <dgm:pt modelId="{132EB1F9-C53D-9B4F-9AB2-3874B50E9994}">
      <dgm:prSet/>
      <dgm:spPr/>
      <dgm:t>
        <a:bodyPr/>
        <a:lstStyle/>
        <a:p>
          <a:pPr rtl="0"/>
          <a:r>
            <a:rPr lang="es-ES" dirty="0" smtClean="0"/>
            <a:t>APOYAR</a:t>
          </a:r>
          <a:endParaRPr lang="es-ES" dirty="0"/>
        </a:p>
      </dgm:t>
    </dgm:pt>
    <dgm:pt modelId="{401D74CF-C5F1-544C-8D6C-AADA0BA17A3A}" type="parTrans" cxnId="{D1B73AD1-B50B-8642-957D-BD9278C2607E}">
      <dgm:prSet/>
      <dgm:spPr/>
      <dgm:t>
        <a:bodyPr/>
        <a:lstStyle/>
        <a:p>
          <a:endParaRPr lang="es-ES"/>
        </a:p>
      </dgm:t>
    </dgm:pt>
    <dgm:pt modelId="{19AFF382-2F7B-2B42-8A2B-089D40ECA426}" type="sibTrans" cxnId="{D1B73AD1-B50B-8642-957D-BD9278C2607E}">
      <dgm:prSet/>
      <dgm:spPr/>
      <dgm:t>
        <a:bodyPr/>
        <a:lstStyle/>
        <a:p>
          <a:endParaRPr lang="es-ES"/>
        </a:p>
      </dgm:t>
    </dgm:pt>
    <dgm:pt modelId="{BEF0AFDA-B31E-4A4C-A582-E3A4141735AD}" type="pres">
      <dgm:prSet presAssocID="{8A7FBFC4-DE31-CA45-9CFB-11E9D6D66A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BB8495-28B7-1C4A-8B81-377EEC1451C3}" type="pres">
      <dgm:prSet presAssocID="{8BEBDA8F-BFAE-B640-9FF9-076D2D853AD8}" presName="hierRoot1" presStyleCnt="0"/>
      <dgm:spPr/>
    </dgm:pt>
    <dgm:pt modelId="{C1AE649B-5126-904F-A1AA-ED10B0FAC5E6}" type="pres">
      <dgm:prSet presAssocID="{8BEBDA8F-BFAE-B640-9FF9-076D2D853AD8}" presName="composite" presStyleCnt="0"/>
      <dgm:spPr/>
    </dgm:pt>
    <dgm:pt modelId="{BAC70C97-8E8A-A248-B3BD-776701A09405}" type="pres">
      <dgm:prSet presAssocID="{8BEBDA8F-BFAE-B640-9FF9-076D2D853AD8}" presName="background" presStyleLbl="node0" presStyleIdx="0" presStyleCnt="1"/>
      <dgm:spPr/>
    </dgm:pt>
    <dgm:pt modelId="{D054BEF7-374D-E645-80A8-7F17B4B6E1CC}" type="pres">
      <dgm:prSet presAssocID="{8BEBDA8F-BFAE-B640-9FF9-076D2D853AD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2644D8-7D63-904F-911D-980C2F422584}" type="pres">
      <dgm:prSet presAssocID="{8BEBDA8F-BFAE-B640-9FF9-076D2D853AD8}" presName="hierChild2" presStyleCnt="0"/>
      <dgm:spPr/>
    </dgm:pt>
    <dgm:pt modelId="{A1869962-3691-7841-9C90-BA092E43399A}" type="pres">
      <dgm:prSet presAssocID="{C45F329C-C9B6-D14F-8BF8-D7DDE89B2F36}" presName="Name10" presStyleLbl="parChTrans1D2" presStyleIdx="0" presStyleCnt="2"/>
      <dgm:spPr/>
      <dgm:t>
        <a:bodyPr/>
        <a:lstStyle/>
        <a:p>
          <a:endParaRPr lang="es-ES"/>
        </a:p>
      </dgm:t>
    </dgm:pt>
    <dgm:pt modelId="{FE0428AB-72FD-D640-9058-AD58EEA31448}" type="pres">
      <dgm:prSet presAssocID="{9A36C27E-8CC4-9849-9247-99995602C528}" presName="hierRoot2" presStyleCnt="0"/>
      <dgm:spPr/>
    </dgm:pt>
    <dgm:pt modelId="{C944619C-71E9-7043-93DC-5706F2D0A921}" type="pres">
      <dgm:prSet presAssocID="{9A36C27E-8CC4-9849-9247-99995602C528}" presName="composite2" presStyleCnt="0"/>
      <dgm:spPr/>
    </dgm:pt>
    <dgm:pt modelId="{81B32578-DC24-004A-8D65-1E055AF206AE}" type="pres">
      <dgm:prSet presAssocID="{9A36C27E-8CC4-9849-9247-99995602C528}" presName="background2" presStyleLbl="node2" presStyleIdx="0" presStyleCnt="2"/>
      <dgm:spPr/>
    </dgm:pt>
    <dgm:pt modelId="{CCD9BABD-5914-C348-AE24-19BF8B7EF628}" type="pres">
      <dgm:prSet presAssocID="{9A36C27E-8CC4-9849-9247-99995602C52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5515CB-10F0-284E-8242-40B118EF69DF}" type="pres">
      <dgm:prSet presAssocID="{9A36C27E-8CC4-9849-9247-99995602C528}" presName="hierChild3" presStyleCnt="0"/>
      <dgm:spPr/>
    </dgm:pt>
    <dgm:pt modelId="{52C7680B-5D0C-874D-8547-9F469AFB7929}" type="pres">
      <dgm:prSet presAssocID="{14B9EE41-6B0F-0448-87A7-3647B9EBEDFD}" presName="Name17" presStyleLbl="parChTrans1D3" presStyleIdx="0" presStyleCnt="4"/>
      <dgm:spPr/>
      <dgm:t>
        <a:bodyPr/>
        <a:lstStyle/>
        <a:p>
          <a:endParaRPr lang="es-ES"/>
        </a:p>
      </dgm:t>
    </dgm:pt>
    <dgm:pt modelId="{5A687ADD-5307-2148-9F4F-3A67B12B0C55}" type="pres">
      <dgm:prSet presAssocID="{C1C326BB-8844-2C42-88AC-09E0570FB380}" presName="hierRoot3" presStyleCnt="0"/>
      <dgm:spPr/>
    </dgm:pt>
    <dgm:pt modelId="{0BCD2CDB-756A-6840-9C55-FF496571512E}" type="pres">
      <dgm:prSet presAssocID="{C1C326BB-8844-2C42-88AC-09E0570FB380}" presName="composite3" presStyleCnt="0"/>
      <dgm:spPr/>
    </dgm:pt>
    <dgm:pt modelId="{5FA19AAC-80C7-D640-8129-C2229D7AB8D4}" type="pres">
      <dgm:prSet presAssocID="{C1C326BB-8844-2C42-88AC-09E0570FB380}" presName="background3" presStyleLbl="node3" presStyleIdx="0" presStyleCnt="4"/>
      <dgm:spPr/>
    </dgm:pt>
    <dgm:pt modelId="{04B81084-B98A-4849-8F9F-1454FF50A8A6}" type="pres">
      <dgm:prSet presAssocID="{C1C326BB-8844-2C42-88AC-09E0570FB38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0CD64-BF40-8948-AFCE-12F204260724}" type="pres">
      <dgm:prSet presAssocID="{C1C326BB-8844-2C42-88AC-09E0570FB380}" presName="hierChild4" presStyleCnt="0"/>
      <dgm:spPr/>
    </dgm:pt>
    <dgm:pt modelId="{260E0825-EDD6-904F-8799-D8CD7BDB3498}" type="pres">
      <dgm:prSet presAssocID="{33EFF837-5842-1746-8E24-2B5B1DFB3FC1}" presName="Name17" presStyleLbl="parChTrans1D3" presStyleIdx="1" presStyleCnt="4"/>
      <dgm:spPr/>
      <dgm:t>
        <a:bodyPr/>
        <a:lstStyle/>
        <a:p>
          <a:endParaRPr lang="es-ES"/>
        </a:p>
      </dgm:t>
    </dgm:pt>
    <dgm:pt modelId="{4829B0CF-6D30-4F44-9DF7-71DBB7CDF228}" type="pres">
      <dgm:prSet presAssocID="{92EC5603-AD00-FA43-AF7E-D8A5218626ED}" presName="hierRoot3" presStyleCnt="0"/>
      <dgm:spPr/>
    </dgm:pt>
    <dgm:pt modelId="{4F3355F3-FE78-E047-BCF6-A2F09718D4E6}" type="pres">
      <dgm:prSet presAssocID="{92EC5603-AD00-FA43-AF7E-D8A5218626ED}" presName="composite3" presStyleCnt="0"/>
      <dgm:spPr/>
    </dgm:pt>
    <dgm:pt modelId="{1A7778E6-50CE-5C44-AAEA-0E98610ECC35}" type="pres">
      <dgm:prSet presAssocID="{92EC5603-AD00-FA43-AF7E-D8A5218626ED}" presName="background3" presStyleLbl="node3" presStyleIdx="1" presStyleCnt="4"/>
      <dgm:spPr/>
    </dgm:pt>
    <dgm:pt modelId="{72DDE467-62BB-754E-9D92-9F796E96EAE1}" type="pres">
      <dgm:prSet presAssocID="{92EC5603-AD00-FA43-AF7E-D8A5218626E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81D481-4918-CC4E-B866-2CA855C3186F}" type="pres">
      <dgm:prSet presAssocID="{92EC5603-AD00-FA43-AF7E-D8A5218626ED}" presName="hierChild4" presStyleCnt="0"/>
      <dgm:spPr/>
    </dgm:pt>
    <dgm:pt modelId="{C969A2C3-C5CA-2D43-B01F-CF5174105D29}" type="pres">
      <dgm:prSet presAssocID="{4F298EA4-3E15-CD4F-86DD-67FDCAD457B7}" presName="Name10" presStyleLbl="parChTrans1D2" presStyleIdx="1" presStyleCnt="2"/>
      <dgm:spPr/>
      <dgm:t>
        <a:bodyPr/>
        <a:lstStyle/>
        <a:p>
          <a:endParaRPr lang="es-ES"/>
        </a:p>
      </dgm:t>
    </dgm:pt>
    <dgm:pt modelId="{01B5C182-22C6-F24E-B0B7-4952A39EB462}" type="pres">
      <dgm:prSet presAssocID="{FD805C85-040C-CC4A-9784-162414CAEB4E}" presName="hierRoot2" presStyleCnt="0"/>
      <dgm:spPr/>
    </dgm:pt>
    <dgm:pt modelId="{36FC8C09-FECB-9947-AC35-183726E665C5}" type="pres">
      <dgm:prSet presAssocID="{FD805C85-040C-CC4A-9784-162414CAEB4E}" presName="composite2" presStyleCnt="0"/>
      <dgm:spPr/>
    </dgm:pt>
    <dgm:pt modelId="{8DF60E51-88DD-144A-9038-AD141E4F466D}" type="pres">
      <dgm:prSet presAssocID="{FD805C85-040C-CC4A-9784-162414CAEB4E}" presName="background2" presStyleLbl="node2" presStyleIdx="1" presStyleCnt="2"/>
      <dgm:spPr/>
    </dgm:pt>
    <dgm:pt modelId="{52C2CDF8-8B7F-5A42-94CC-B769E93615C5}" type="pres">
      <dgm:prSet presAssocID="{FD805C85-040C-CC4A-9784-162414CAEB4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3B007E-62C5-1C49-8796-AD25E42242B5}" type="pres">
      <dgm:prSet presAssocID="{FD805C85-040C-CC4A-9784-162414CAEB4E}" presName="hierChild3" presStyleCnt="0"/>
      <dgm:spPr/>
    </dgm:pt>
    <dgm:pt modelId="{7FC74311-903C-CC48-9FDF-038429A20A85}" type="pres">
      <dgm:prSet presAssocID="{3027D805-E60E-4949-94F9-148CA8D6FDE7}" presName="Name17" presStyleLbl="parChTrans1D3" presStyleIdx="2" presStyleCnt="4"/>
      <dgm:spPr/>
      <dgm:t>
        <a:bodyPr/>
        <a:lstStyle/>
        <a:p>
          <a:endParaRPr lang="es-ES"/>
        </a:p>
      </dgm:t>
    </dgm:pt>
    <dgm:pt modelId="{59405E6F-E0CF-C349-8B63-6853C67F7344}" type="pres">
      <dgm:prSet presAssocID="{51DCF0DF-FC18-EE45-9917-8BA241FBC61E}" presName="hierRoot3" presStyleCnt="0"/>
      <dgm:spPr/>
    </dgm:pt>
    <dgm:pt modelId="{2153A63C-5642-064D-B426-71137745FAAB}" type="pres">
      <dgm:prSet presAssocID="{51DCF0DF-FC18-EE45-9917-8BA241FBC61E}" presName="composite3" presStyleCnt="0"/>
      <dgm:spPr/>
    </dgm:pt>
    <dgm:pt modelId="{5A180B9D-4F84-7740-BA14-28144CADEDD0}" type="pres">
      <dgm:prSet presAssocID="{51DCF0DF-FC18-EE45-9917-8BA241FBC61E}" presName="background3" presStyleLbl="node3" presStyleIdx="2" presStyleCnt="4"/>
      <dgm:spPr/>
    </dgm:pt>
    <dgm:pt modelId="{377C8B38-739C-1249-95C6-CD69997B81CD}" type="pres">
      <dgm:prSet presAssocID="{51DCF0DF-FC18-EE45-9917-8BA241FBC61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C78642-767D-1749-9F6A-725DCE8376C2}" type="pres">
      <dgm:prSet presAssocID="{51DCF0DF-FC18-EE45-9917-8BA241FBC61E}" presName="hierChild4" presStyleCnt="0"/>
      <dgm:spPr/>
    </dgm:pt>
    <dgm:pt modelId="{2B97FE6A-145B-0A4F-8B45-1AF62A2D7DCB}" type="pres">
      <dgm:prSet presAssocID="{401D74CF-C5F1-544C-8D6C-AADA0BA17A3A}" presName="Name17" presStyleLbl="parChTrans1D3" presStyleIdx="3" presStyleCnt="4"/>
      <dgm:spPr/>
      <dgm:t>
        <a:bodyPr/>
        <a:lstStyle/>
        <a:p>
          <a:endParaRPr lang="es-ES"/>
        </a:p>
      </dgm:t>
    </dgm:pt>
    <dgm:pt modelId="{460EF215-232C-1642-B10B-C562E2726130}" type="pres">
      <dgm:prSet presAssocID="{132EB1F9-C53D-9B4F-9AB2-3874B50E9994}" presName="hierRoot3" presStyleCnt="0"/>
      <dgm:spPr/>
    </dgm:pt>
    <dgm:pt modelId="{B2F454AC-E914-2B4D-9E2A-1CD8336BFB4C}" type="pres">
      <dgm:prSet presAssocID="{132EB1F9-C53D-9B4F-9AB2-3874B50E9994}" presName="composite3" presStyleCnt="0"/>
      <dgm:spPr/>
    </dgm:pt>
    <dgm:pt modelId="{25C3C9B1-B2C8-184D-AE5E-1464991BD6FD}" type="pres">
      <dgm:prSet presAssocID="{132EB1F9-C53D-9B4F-9AB2-3874B50E9994}" presName="background3" presStyleLbl="node3" presStyleIdx="3" presStyleCnt="4"/>
      <dgm:spPr/>
    </dgm:pt>
    <dgm:pt modelId="{B3CB45A1-429F-5146-BEB0-ABBAB662BA52}" type="pres">
      <dgm:prSet presAssocID="{132EB1F9-C53D-9B4F-9AB2-3874B50E999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79AB-6E61-8C40-AD03-96203E85DA71}" type="pres">
      <dgm:prSet presAssocID="{132EB1F9-C53D-9B4F-9AB2-3874B50E9994}" presName="hierChild4" presStyleCnt="0"/>
      <dgm:spPr/>
    </dgm:pt>
  </dgm:ptLst>
  <dgm:cxnLst>
    <dgm:cxn modelId="{3A421D5D-07AE-E246-9E45-C4CA25520E11}" type="presOf" srcId="{401D74CF-C5F1-544C-8D6C-AADA0BA17A3A}" destId="{2B97FE6A-145B-0A4F-8B45-1AF62A2D7DCB}" srcOrd="0" destOrd="0" presId="urn:microsoft.com/office/officeart/2005/8/layout/hierarchy1"/>
    <dgm:cxn modelId="{2AD7C55F-CE86-2A42-B507-007A973474C8}" type="presOf" srcId="{132EB1F9-C53D-9B4F-9AB2-3874B50E9994}" destId="{B3CB45A1-429F-5146-BEB0-ABBAB662BA52}" srcOrd="0" destOrd="0" presId="urn:microsoft.com/office/officeart/2005/8/layout/hierarchy1"/>
    <dgm:cxn modelId="{B8EAC385-0866-2541-BD32-D329FC956DC0}" type="presOf" srcId="{9A36C27E-8CC4-9849-9247-99995602C528}" destId="{CCD9BABD-5914-C348-AE24-19BF8B7EF628}" srcOrd="0" destOrd="0" presId="urn:microsoft.com/office/officeart/2005/8/layout/hierarchy1"/>
    <dgm:cxn modelId="{E86156B0-D122-424D-A975-D6C600F1EAA9}" srcId="{8A7FBFC4-DE31-CA45-9CFB-11E9D6D66A4F}" destId="{8BEBDA8F-BFAE-B640-9FF9-076D2D853AD8}" srcOrd="0" destOrd="0" parTransId="{551BB4E9-D244-7444-8942-8F1E86D19075}" sibTransId="{44838408-5AEA-5847-AA11-D3D580472C01}"/>
    <dgm:cxn modelId="{F8D2FF19-F74F-3E48-966C-512FA817E94A}" type="presOf" srcId="{51DCF0DF-FC18-EE45-9917-8BA241FBC61E}" destId="{377C8B38-739C-1249-95C6-CD69997B81CD}" srcOrd="0" destOrd="0" presId="urn:microsoft.com/office/officeart/2005/8/layout/hierarchy1"/>
    <dgm:cxn modelId="{493DBBC7-B35E-5C42-B589-BA848F995B3F}" type="presOf" srcId="{3027D805-E60E-4949-94F9-148CA8D6FDE7}" destId="{7FC74311-903C-CC48-9FDF-038429A20A85}" srcOrd="0" destOrd="0" presId="urn:microsoft.com/office/officeart/2005/8/layout/hierarchy1"/>
    <dgm:cxn modelId="{6AF77F17-1B5A-784D-ABA8-380517A00D5B}" srcId="{9A36C27E-8CC4-9849-9247-99995602C528}" destId="{C1C326BB-8844-2C42-88AC-09E0570FB380}" srcOrd="0" destOrd="0" parTransId="{14B9EE41-6B0F-0448-87A7-3647B9EBEDFD}" sibTransId="{F668CFBA-34AC-FC45-B5B0-A25A709FE84E}"/>
    <dgm:cxn modelId="{A45B9864-1225-B84E-9B00-ED3256AE59FF}" type="presOf" srcId="{8BEBDA8F-BFAE-B640-9FF9-076D2D853AD8}" destId="{D054BEF7-374D-E645-80A8-7F17B4B6E1CC}" srcOrd="0" destOrd="0" presId="urn:microsoft.com/office/officeart/2005/8/layout/hierarchy1"/>
    <dgm:cxn modelId="{8CD91D9C-EAB5-FC44-ADCE-A8F2A717FBCE}" type="presOf" srcId="{92EC5603-AD00-FA43-AF7E-D8A5218626ED}" destId="{72DDE467-62BB-754E-9D92-9F796E96EAE1}" srcOrd="0" destOrd="0" presId="urn:microsoft.com/office/officeart/2005/8/layout/hierarchy1"/>
    <dgm:cxn modelId="{DD038ADA-435C-8C48-8AC4-EAB05D236ABC}" type="presOf" srcId="{C45F329C-C9B6-D14F-8BF8-D7DDE89B2F36}" destId="{A1869962-3691-7841-9C90-BA092E43399A}" srcOrd="0" destOrd="0" presId="urn:microsoft.com/office/officeart/2005/8/layout/hierarchy1"/>
    <dgm:cxn modelId="{E9AF8A4D-ACF1-F345-A7FA-F6B922E078D3}" srcId="{8BEBDA8F-BFAE-B640-9FF9-076D2D853AD8}" destId="{9A36C27E-8CC4-9849-9247-99995602C528}" srcOrd="0" destOrd="0" parTransId="{C45F329C-C9B6-D14F-8BF8-D7DDE89B2F36}" sibTransId="{E215B0E8-D8D5-DC4B-87EA-62A4EE68F88E}"/>
    <dgm:cxn modelId="{04918C59-52C6-E64D-B33C-26DE09C948AA}" type="presOf" srcId="{C1C326BB-8844-2C42-88AC-09E0570FB380}" destId="{04B81084-B98A-4849-8F9F-1454FF50A8A6}" srcOrd="0" destOrd="0" presId="urn:microsoft.com/office/officeart/2005/8/layout/hierarchy1"/>
    <dgm:cxn modelId="{15B3FE88-14A4-DC4C-B957-5C6F415221EB}" type="presOf" srcId="{4F298EA4-3E15-CD4F-86DD-67FDCAD457B7}" destId="{C969A2C3-C5CA-2D43-B01F-CF5174105D29}" srcOrd="0" destOrd="0" presId="urn:microsoft.com/office/officeart/2005/8/layout/hierarchy1"/>
    <dgm:cxn modelId="{ED1B8F0C-94B1-7A4F-AFBC-CFD03DB63907}" srcId="{8BEBDA8F-BFAE-B640-9FF9-076D2D853AD8}" destId="{FD805C85-040C-CC4A-9784-162414CAEB4E}" srcOrd="1" destOrd="0" parTransId="{4F298EA4-3E15-CD4F-86DD-67FDCAD457B7}" sibTransId="{14DA9129-8DBC-234E-8702-F32FE76F5945}"/>
    <dgm:cxn modelId="{C48F50CF-434E-C24F-B2AF-7A99FE5214AD}" srcId="{9A36C27E-8CC4-9849-9247-99995602C528}" destId="{92EC5603-AD00-FA43-AF7E-D8A5218626ED}" srcOrd="1" destOrd="0" parTransId="{33EFF837-5842-1746-8E24-2B5B1DFB3FC1}" sibTransId="{6A718357-3EFE-4E44-B72C-F4A2775DA53C}"/>
    <dgm:cxn modelId="{D1B73AD1-B50B-8642-957D-BD9278C2607E}" srcId="{FD805C85-040C-CC4A-9784-162414CAEB4E}" destId="{132EB1F9-C53D-9B4F-9AB2-3874B50E9994}" srcOrd="1" destOrd="0" parTransId="{401D74CF-C5F1-544C-8D6C-AADA0BA17A3A}" sibTransId="{19AFF382-2F7B-2B42-8A2B-089D40ECA426}"/>
    <dgm:cxn modelId="{64D1D1F4-2E6A-1A4D-9AF5-F43C68E753F5}" type="presOf" srcId="{8A7FBFC4-DE31-CA45-9CFB-11E9D6D66A4F}" destId="{BEF0AFDA-B31E-4A4C-A582-E3A4141735AD}" srcOrd="0" destOrd="0" presId="urn:microsoft.com/office/officeart/2005/8/layout/hierarchy1"/>
    <dgm:cxn modelId="{425B7545-9936-364C-B8E3-A6A6D44BFCE2}" type="presOf" srcId="{FD805C85-040C-CC4A-9784-162414CAEB4E}" destId="{52C2CDF8-8B7F-5A42-94CC-B769E93615C5}" srcOrd="0" destOrd="0" presId="urn:microsoft.com/office/officeart/2005/8/layout/hierarchy1"/>
    <dgm:cxn modelId="{35A326BA-0DB5-4446-8A22-385F3C5AFA6B}" type="presOf" srcId="{33EFF837-5842-1746-8E24-2B5B1DFB3FC1}" destId="{260E0825-EDD6-904F-8799-D8CD7BDB3498}" srcOrd="0" destOrd="0" presId="urn:microsoft.com/office/officeart/2005/8/layout/hierarchy1"/>
    <dgm:cxn modelId="{CB15B832-EDD0-3541-8EC9-A43615B70012}" srcId="{FD805C85-040C-CC4A-9784-162414CAEB4E}" destId="{51DCF0DF-FC18-EE45-9917-8BA241FBC61E}" srcOrd="0" destOrd="0" parTransId="{3027D805-E60E-4949-94F9-148CA8D6FDE7}" sibTransId="{C42BE9F1-A8B9-904E-B7C4-20DBA0CF0D1D}"/>
    <dgm:cxn modelId="{F21A2721-2383-9842-BD70-D0B5E51C19E8}" type="presOf" srcId="{14B9EE41-6B0F-0448-87A7-3647B9EBEDFD}" destId="{52C7680B-5D0C-874D-8547-9F469AFB7929}" srcOrd="0" destOrd="0" presId="urn:microsoft.com/office/officeart/2005/8/layout/hierarchy1"/>
    <dgm:cxn modelId="{7DA758B8-0755-C04A-9747-074DC5F1488F}" type="presParOf" srcId="{BEF0AFDA-B31E-4A4C-A582-E3A4141735AD}" destId="{D9BB8495-28B7-1C4A-8B81-377EEC1451C3}" srcOrd="0" destOrd="0" presId="urn:microsoft.com/office/officeart/2005/8/layout/hierarchy1"/>
    <dgm:cxn modelId="{4D8281C8-EB8B-4B4D-A4BC-A9A607183809}" type="presParOf" srcId="{D9BB8495-28B7-1C4A-8B81-377EEC1451C3}" destId="{C1AE649B-5126-904F-A1AA-ED10B0FAC5E6}" srcOrd="0" destOrd="0" presId="urn:microsoft.com/office/officeart/2005/8/layout/hierarchy1"/>
    <dgm:cxn modelId="{0A6F18E9-78CE-3B49-BAEF-8B478857B9BC}" type="presParOf" srcId="{C1AE649B-5126-904F-A1AA-ED10B0FAC5E6}" destId="{BAC70C97-8E8A-A248-B3BD-776701A09405}" srcOrd="0" destOrd="0" presId="urn:microsoft.com/office/officeart/2005/8/layout/hierarchy1"/>
    <dgm:cxn modelId="{4E968D0C-89C6-8047-B8AF-DF19EFA130E3}" type="presParOf" srcId="{C1AE649B-5126-904F-A1AA-ED10B0FAC5E6}" destId="{D054BEF7-374D-E645-80A8-7F17B4B6E1CC}" srcOrd="1" destOrd="0" presId="urn:microsoft.com/office/officeart/2005/8/layout/hierarchy1"/>
    <dgm:cxn modelId="{C9BB892E-4182-3E4D-95C5-D62C0FAD5066}" type="presParOf" srcId="{D9BB8495-28B7-1C4A-8B81-377EEC1451C3}" destId="{BE2644D8-7D63-904F-911D-980C2F422584}" srcOrd="1" destOrd="0" presId="urn:microsoft.com/office/officeart/2005/8/layout/hierarchy1"/>
    <dgm:cxn modelId="{DC64F7C9-78BF-8541-8507-B9A0C466F872}" type="presParOf" srcId="{BE2644D8-7D63-904F-911D-980C2F422584}" destId="{A1869962-3691-7841-9C90-BA092E43399A}" srcOrd="0" destOrd="0" presId="urn:microsoft.com/office/officeart/2005/8/layout/hierarchy1"/>
    <dgm:cxn modelId="{FEA561CE-36FD-7D47-914C-A6ACC81841AA}" type="presParOf" srcId="{BE2644D8-7D63-904F-911D-980C2F422584}" destId="{FE0428AB-72FD-D640-9058-AD58EEA31448}" srcOrd="1" destOrd="0" presId="urn:microsoft.com/office/officeart/2005/8/layout/hierarchy1"/>
    <dgm:cxn modelId="{ECB49369-6782-3E4D-B4A7-0D90FFCD1EA7}" type="presParOf" srcId="{FE0428AB-72FD-D640-9058-AD58EEA31448}" destId="{C944619C-71E9-7043-93DC-5706F2D0A921}" srcOrd="0" destOrd="0" presId="urn:microsoft.com/office/officeart/2005/8/layout/hierarchy1"/>
    <dgm:cxn modelId="{33840B98-D306-1140-9C5C-1BBE3D9C2C8F}" type="presParOf" srcId="{C944619C-71E9-7043-93DC-5706F2D0A921}" destId="{81B32578-DC24-004A-8D65-1E055AF206AE}" srcOrd="0" destOrd="0" presId="urn:microsoft.com/office/officeart/2005/8/layout/hierarchy1"/>
    <dgm:cxn modelId="{BB6F730D-772F-244F-B6CD-28ED75703653}" type="presParOf" srcId="{C944619C-71E9-7043-93DC-5706F2D0A921}" destId="{CCD9BABD-5914-C348-AE24-19BF8B7EF628}" srcOrd="1" destOrd="0" presId="urn:microsoft.com/office/officeart/2005/8/layout/hierarchy1"/>
    <dgm:cxn modelId="{55CF9166-6B88-1145-9574-CA07FBD8D467}" type="presParOf" srcId="{FE0428AB-72FD-D640-9058-AD58EEA31448}" destId="{435515CB-10F0-284E-8242-40B118EF69DF}" srcOrd="1" destOrd="0" presId="urn:microsoft.com/office/officeart/2005/8/layout/hierarchy1"/>
    <dgm:cxn modelId="{53286691-DDDC-D54C-9903-E7E378C48619}" type="presParOf" srcId="{435515CB-10F0-284E-8242-40B118EF69DF}" destId="{52C7680B-5D0C-874D-8547-9F469AFB7929}" srcOrd="0" destOrd="0" presId="urn:microsoft.com/office/officeart/2005/8/layout/hierarchy1"/>
    <dgm:cxn modelId="{B15BD766-14DF-1949-B6E3-396F7438118A}" type="presParOf" srcId="{435515CB-10F0-284E-8242-40B118EF69DF}" destId="{5A687ADD-5307-2148-9F4F-3A67B12B0C55}" srcOrd="1" destOrd="0" presId="urn:microsoft.com/office/officeart/2005/8/layout/hierarchy1"/>
    <dgm:cxn modelId="{EA109F20-2574-1C4B-BBFF-23A4907C4E35}" type="presParOf" srcId="{5A687ADD-5307-2148-9F4F-3A67B12B0C55}" destId="{0BCD2CDB-756A-6840-9C55-FF496571512E}" srcOrd="0" destOrd="0" presId="urn:microsoft.com/office/officeart/2005/8/layout/hierarchy1"/>
    <dgm:cxn modelId="{5186312C-397E-AB41-818A-7AC9F7F9BB44}" type="presParOf" srcId="{0BCD2CDB-756A-6840-9C55-FF496571512E}" destId="{5FA19AAC-80C7-D640-8129-C2229D7AB8D4}" srcOrd="0" destOrd="0" presId="urn:microsoft.com/office/officeart/2005/8/layout/hierarchy1"/>
    <dgm:cxn modelId="{348B5FD2-7790-7B40-83BD-106BDA15926B}" type="presParOf" srcId="{0BCD2CDB-756A-6840-9C55-FF496571512E}" destId="{04B81084-B98A-4849-8F9F-1454FF50A8A6}" srcOrd="1" destOrd="0" presId="urn:microsoft.com/office/officeart/2005/8/layout/hierarchy1"/>
    <dgm:cxn modelId="{BE3307A5-44A9-B747-A7A4-6B3E15420FBC}" type="presParOf" srcId="{5A687ADD-5307-2148-9F4F-3A67B12B0C55}" destId="{05B0CD64-BF40-8948-AFCE-12F204260724}" srcOrd="1" destOrd="0" presId="urn:microsoft.com/office/officeart/2005/8/layout/hierarchy1"/>
    <dgm:cxn modelId="{B1F8BFD6-3B07-6448-82C2-E1FF53737758}" type="presParOf" srcId="{435515CB-10F0-284E-8242-40B118EF69DF}" destId="{260E0825-EDD6-904F-8799-D8CD7BDB3498}" srcOrd="2" destOrd="0" presId="urn:microsoft.com/office/officeart/2005/8/layout/hierarchy1"/>
    <dgm:cxn modelId="{3F961921-8DB3-154E-B03E-798450C2870C}" type="presParOf" srcId="{435515CB-10F0-284E-8242-40B118EF69DF}" destId="{4829B0CF-6D30-4F44-9DF7-71DBB7CDF228}" srcOrd="3" destOrd="0" presId="urn:microsoft.com/office/officeart/2005/8/layout/hierarchy1"/>
    <dgm:cxn modelId="{DBC01C24-44BE-1147-B2CA-FE69EF135DC0}" type="presParOf" srcId="{4829B0CF-6D30-4F44-9DF7-71DBB7CDF228}" destId="{4F3355F3-FE78-E047-BCF6-A2F09718D4E6}" srcOrd="0" destOrd="0" presId="urn:microsoft.com/office/officeart/2005/8/layout/hierarchy1"/>
    <dgm:cxn modelId="{87036E5A-B896-6B4B-9276-C4D4A611CD71}" type="presParOf" srcId="{4F3355F3-FE78-E047-BCF6-A2F09718D4E6}" destId="{1A7778E6-50CE-5C44-AAEA-0E98610ECC35}" srcOrd="0" destOrd="0" presId="urn:microsoft.com/office/officeart/2005/8/layout/hierarchy1"/>
    <dgm:cxn modelId="{D48A6E97-9F31-1E4F-A081-6225E320C5A1}" type="presParOf" srcId="{4F3355F3-FE78-E047-BCF6-A2F09718D4E6}" destId="{72DDE467-62BB-754E-9D92-9F796E96EAE1}" srcOrd="1" destOrd="0" presId="urn:microsoft.com/office/officeart/2005/8/layout/hierarchy1"/>
    <dgm:cxn modelId="{7037EBAD-6A3E-2243-9D47-5213E46AD1E9}" type="presParOf" srcId="{4829B0CF-6D30-4F44-9DF7-71DBB7CDF228}" destId="{D381D481-4918-CC4E-B866-2CA855C3186F}" srcOrd="1" destOrd="0" presId="urn:microsoft.com/office/officeart/2005/8/layout/hierarchy1"/>
    <dgm:cxn modelId="{CD973E7D-F36E-404A-A37A-54CA4ABAA0B8}" type="presParOf" srcId="{BE2644D8-7D63-904F-911D-980C2F422584}" destId="{C969A2C3-C5CA-2D43-B01F-CF5174105D29}" srcOrd="2" destOrd="0" presId="urn:microsoft.com/office/officeart/2005/8/layout/hierarchy1"/>
    <dgm:cxn modelId="{FAA313CA-4938-9D42-B688-6E7B97C6E20D}" type="presParOf" srcId="{BE2644D8-7D63-904F-911D-980C2F422584}" destId="{01B5C182-22C6-F24E-B0B7-4952A39EB462}" srcOrd="3" destOrd="0" presId="urn:microsoft.com/office/officeart/2005/8/layout/hierarchy1"/>
    <dgm:cxn modelId="{0223DE01-9F4A-6045-87C3-943360C10D38}" type="presParOf" srcId="{01B5C182-22C6-F24E-B0B7-4952A39EB462}" destId="{36FC8C09-FECB-9947-AC35-183726E665C5}" srcOrd="0" destOrd="0" presId="urn:microsoft.com/office/officeart/2005/8/layout/hierarchy1"/>
    <dgm:cxn modelId="{19BB089E-F865-4148-955E-63D12F5BA737}" type="presParOf" srcId="{36FC8C09-FECB-9947-AC35-183726E665C5}" destId="{8DF60E51-88DD-144A-9038-AD141E4F466D}" srcOrd="0" destOrd="0" presId="urn:microsoft.com/office/officeart/2005/8/layout/hierarchy1"/>
    <dgm:cxn modelId="{D5DC4E69-E0A6-1244-97FD-DD97500AD118}" type="presParOf" srcId="{36FC8C09-FECB-9947-AC35-183726E665C5}" destId="{52C2CDF8-8B7F-5A42-94CC-B769E93615C5}" srcOrd="1" destOrd="0" presId="urn:microsoft.com/office/officeart/2005/8/layout/hierarchy1"/>
    <dgm:cxn modelId="{2466A37A-B8D6-4241-8AD0-D6952430DBE6}" type="presParOf" srcId="{01B5C182-22C6-F24E-B0B7-4952A39EB462}" destId="{123B007E-62C5-1C49-8796-AD25E42242B5}" srcOrd="1" destOrd="0" presId="urn:microsoft.com/office/officeart/2005/8/layout/hierarchy1"/>
    <dgm:cxn modelId="{DDCE6588-F4C2-BE48-9309-BDBA587EEB5F}" type="presParOf" srcId="{123B007E-62C5-1C49-8796-AD25E42242B5}" destId="{7FC74311-903C-CC48-9FDF-038429A20A85}" srcOrd="0" destOrd="0" presId="urn:microsoft.com/office/officeart/2005/8/layout/hierarchy1"/>
    <dgm:cxn modelId="{33624211-44C1-C040-BE2A-0EE68AACE3C4}" type="presParOf" srcId="{123B007E-62C5-1C49-8796-AD25E42242B5}" destId="{59405E6F-E0CF-C349-8B63-6853C67F7344}" srcOrd="1" destOrd="0" presId="urn:microsoft.com/office/officeart/2005/8/layout/hierarchy1"/>
    <dgm:cxn modelId="{521110E3-136F-0C42-B9C2-5210B104E13F}" type="presParOf" srcId="{59405E6F-E0CF-C349-8B63-6853C67F7344}" destId="{2153A63C-5642-064D-B426-71137745FAAB}" srcOrd="0" destOrd="0" presId="urn:microsoft.com/office/officeart/2005/8/layout/hierarchy1"/>
    <dgm:cxn modelId="{060C088D-80C1-4840-931A-3F712C4B59E0}" type="presParOf" srcId="{2153A63C-5642-064D-B426-71137745FAAB}" destId="{5A180B9D-4F84-7740-BA14-28144CADEDD0}" srcOrd="0" destOrd="0" presId="urn:microsoft.com/office/officeart/2005/8/layout/hierarchy1"/>
    <dgm:cxn modelId="{AA02592C-80BF-E044-A1BF-96006F2A60DE}" type="presParOf" srcId="{2153A63C-5642-064D-B426-71137745FAAB}" destId="{377C8B38-739C-1249-95C6-CD69997B81CD}" srcOrd="1" destOrd="0" presId="urn:microsoft.com/office/officeart/2005/8/layout/hierarchy1"/>
    <dgm:cxn modelId="{FD8E0FE8-6AF7-C545-BEA8-E37D3F9BF1AF}" type="presParOf" srcId="{59405E6F-E0CF-C349-8B63-6853C67F7344}" destId="{93C78642-767D-1749-9F6A-725DCE8376C2}" srcOrd="1" destOrd="0" presId="urn:microsoft.com/office/officeart/2005/8/layout/hierarchy1"/>
    <dgm:cxn modelId="{8D011D20-F803-524C-B208-BB860555801B}" type="presParOf" srcId="{123B007E-62C5-1C49-8796-AD25E42242B5}" destId="{2B97FE6A-145B-0A4F-8B45-1AF62A2D7DCB}" srcOrd="2" destOrd="0" presId="urn:microsoft.com/office/officeart/2005/8/layout/hierarchy1"/>
    <dgm:cxn modelId="{A42004D2-42B2-8D46-BEFF-EB632A712794}" type="presParOf" srcId="{123B007E-62C5-1C49-8796-AD25E42242B5}" destId="{460EF215-232C-1642-B10B-C562E2726130}" srcOrd="3" destOrd="0" presId="urn:microsoft.com/office/officeart/2005/8/layout/hierarchy1"/>
    <dgm:cxn modelId="{F5F63229-4CAC-734D-923B-026F4B440482}" type="presParOf" srcId="{460EF215-232C-1642-B10B-C562E2726130}" destId="{B2F454AC-E914-2B4D-9E2A-1CD8336BFB4C}" srcOrd="0" destOrd="0" presId="urn:microsoft.com/office/officeart/2005/8/layout/hierarchy1"/>
    <dgm:cxn modelId="{CBC87379-C723-6F4E-B645-15E76FE9983A}" type="presParOf" srcId="{B2F454AC-E914-2B4D-9E2A-1CD8336BFB4C}" destId="{25C3C9B1-B2C8-184D-AE5E-1464991BD6FD}" srcOrd="0" destOrd="0" presId="urn:microsoft.com/office/officeart/2005/8/layout/hierarchy1"/>
    <dgm:cxn modelId="{E9685283-B682-F049-9B86-9D1F38C57E0C}" type="presParOf" srcId="{B2F454AC-E914-2B4D-9E2A-1CD8336BFB4C}" destId="{B3CB45A1-429F-5146-BEB0-ABBAB662BA52}" srcOrd="1" destOrd="0" presId="urn:microsoft.com/office/officeart/2005/8/layout/hierarchy1"/>
    <dgm:cxn modelId="{81F031C7-C4EF-834D-BBDE-577D56864AFA}" type="presParOf" srcId="{460EF215-232C-1642-B10B-C562E2726130}" destId="{FE8079AB-6E61-8C40-AD03-96203E85D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83081-D662-4F7B-9715-713F118D2B7B}" type="doc">
      <dgm:prSet loTypeId="urn:microsoft.com/office/officeart/2005/8/layout/hierarchy4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03027761-DFF3-47DF-8CF7-C98A4B81B488}">
      <dgm:prSet phldrT="[Texto]"/>
      <dgm:spPr/>
      <dgm:t>
        <a:bodyPr/>
        <a:lstStyle/>
        <a:p>
          <a:r>
            <a:rPr lang="es-ES" dirty="0" smtClean="0"/>
            <a:t>Aprendizaje</a:t>
          </a:r>
          <a:endParaRPr lang="es-ES" dirty="0"/>
        </a:p>
      </dgm:t>
    </dgm:pt>
    <dgm:pt modelId="{EB42C361-DB14-450D-A458-7391C78366A8}" type="parTrans" cxnId="{3F8AF39D-1C40-49D7-8BCE-58D566505C39}">
      <dgm:prSet/>
      <dgm:spPr/>
      <dgm:t>
        <a:bodyPr/>
        <a:lstStyle/>
        <a:p>
          <a:endParaRPr lang="es-ES"/>
        </a:p>
      </dgm:t>
    </dgm:pt>
    <dgm:pt modelId="{57D5C524-E2B6-4F4A-9056-94E50B880DC8}" type="sibTrans" cxnId="{3F8AF39D-1C40-49D7-8BCE-58D566505C39}">
      <dgm:prSet/>
      <dgm:spPr/>
      <dgm:t>
        <a:bodyPr/>
        <a:lstStyle/>
        <a:p>
          <a:endParaRPr lang="es-ES"/>
        </a:p>
      </dgm:t>
    </dgm:pt>
    <dgm:pt modelId="{86C9AF82-CCD9-40DE-9BEB-6AB711C6D46D}">
      <dgm:prSet phldrT="[Texto]"/>
      <dgm:spPr/>
      <dgm:t>
        <a:bodyPr/>
        <a:lstStyle/>
        <a:p>
          <a:r>
            <a:rPr lang="es-ES" dirty="0" smtClean="0"/>
            <a:t>Mecánico</a:t>
          </a:r>
          <a:endParaRPr lang="es-ES" dirty="0"/>
        </a:p>
      </dgm:t>
    </dgm:pt>
    <dgm:pt modelId="{9469D49B-72F0-4D40-94C0-91BD6391F3C0}" type="parTrans" cxnId="{6DB02751-1AFF-49E9-AD8C-EFBBC5E3D69E}">
      <dgm:prSet/>
      <dgm:spPr/>
      <dgm:t>
        <a:bodyPr/>
        <a:lstStyle/>
        <a:p>
          <a:endParaRPr lang="es-ES"/>
        </a:p>
      </dgm:t>
    </dgm:pt>
    <dgm:pt modelId="{C6E08C63-6A4E-41F6-ADEE-E45A41ABA50F}" type="sibTrans" cxnId="{6DB02751-1AFF-49E9-AD8C-EFBBC5E3D69E}">
      <dgm:prSet/>
      <dgm:spPr/>
      <dgm:t>
        <a:bodyPr/>
        <a:lstStyle/>
        <a:p>
          <a:endParaRPr lang="es-ES"/>
        </a:p>
      </dgm:t>
    </dgm:pt>
    <dgm:pt modelId="{4341D24E-A2C3-4070-83F8-0A8E0F5178F6}">
      <dgm:prSet phldrT="[Texto]"/>
      <dgm:spPr/>
      <dgm:t>
        <a:bodyPr/>
        <a:lstStyle/>
        <a:p>
          <a:r>
            <a:rPr lang="es-ES" dirty="0" smtClean="0"/>
            <a:t>Significativo</a:t>
          </a:r>
          <a:endParaRPr lang="es-ES" dirty="0"/>
        </a:p>
      </dgm:t>
    </dgm:pt>
    <dgm:pt modelId="{2E45990D-7CDC-46ED-BF40-FED91C652A58}" type="parTrans" cxnId="{80DC9F21-D7A5-42CF-B94D-B2BC723838CF}">
      <dgm:prSet/>
      <dgm:spPr/>
      <dgm:t>
        <a:bodyPr/>
        <a:lstStyle/>
        <a:p>
          <a:endParaRPr lang="es-ES"/>
        </a:p>
      </dgm:t>
    </dgm:pt>
    <dgm:pt modelId="{46F62462-C6FF-41DD-AFEE-26E25C4B40F7}" type="sibTrans" cxnId="{80DC9F21-D7A5-42CF-B94D-B2BC723838CF}">
      <dgm:prSet/>
      <dgm:spPr/>
      <dgm:t>
        <a:bodyPr/>
        <a:lstStyle/>
        <a:p>
          <a:endParaRPr lang="es-ES"/>
        </a:p>
      </dgm:t>
    </dgm:pt>
    <dgm:pt modelId="{C51AEB57-AFC9-4699-8918-E181A7566565}">
      <dgm:prSet phldrT="[Texto]"/>
      <dgm:spPr/>
      <dgm:t>
        <a:bodyPr/>
        <a:lstStyle/>
        <a:p>
          <a:r>
            <a:rPr lang="es-ES" dirty="0" smtClean="0"/>
            <a:t>Descubrimiento</a:t>
          </a:r>
          <a:endParaRPr lang="es-ES" dirty="0"/>
        </a:p>
      </dgm:t>
    </dgm:pt>
    <dgm:pt modelId="{6A109F86-07D1-4EE1-BC60-050713A30064}" type="parTrans" cxnId="{10566E86-0B74-4F7D-802E-AE980EE5AA8F}">
      <dgm:prSet/>
      <dgm:spPr/>
      <dgm:t>
        <a:bodyPr/>
        <a:lstStyle/>
        <a:p>
          <a:endParaRPr lang="es-ES"/>
        </a:p>
      </dgm:t>
    </dgm:pt>
    <dgm:pt modelId="{C3D122D4-1C1A-4A58-ADAF-BAFBF72FBCA7}" type="sibTrans" cxnId="{10566E86-0B74-4F7D-802E-AE980EE5AA8F}">
      <dgm:prSet/>
      <dgm:spPr/>
      <dgm:t>
        <a:bodyPr/>
        <a:lstStyle/>
        <a:p>
          <a:endParaRPr lang="es-ES"/>
        </a:p>
      </dgm:t>
    </dgm:pt>
    <dgm:pt modelId="{54AF40FB-630B-4D3F-BE81-EFE310A94187}">
      <dgm:prSet/>
      <dgm:spPr/>
      <dgm:t>
        <a:bodyPr/>
        <a:lstStyle/>
        <a:p>
          <a:r>
            <a:rPr lang="es-ES" dirty="0" smtClean="0"/>
            <a:t>Recepción</a:t>
          </a:r>
          <a:endParaRPr lang="es-ES" dirty="0"/>
        </a:p>
      </dgm:t>
    </dgm:pt>
    <dgm:pt modelId="{972CAADE-5079-4A47-8C80-CEFF72CDBF70}" type="parTrans" cxnId="{2A9AD492-880C-487B-8055-B276CFCA569A}">
      <dgm:prSet/>
      <dgm:spPr/>
      <dgm:t>
        <a:bodyPr/>
        <a:lstStyle/>
        <a:p>
          <a:endParaRPr lang="es-ES"/>
        </a:p>
      </dgm:t>
    </dgm:pt>
    <dgm:pt modelId="{FD610759-386E-44D2-94DA-9F482835B7EC}" type="sibTrans" cxnId="{2A9AD492-880C-487B-8055-B276CFCA569A}">
      <dgm:prSet/>
      <dgm:spPr/>
      <dgm:t>
        <a:bodyPr/>
        <a:lstStyle/>
        <a:p>
          <a:endParaRPr lang="es-ES"/>
        </a:p>
      </dgm:t>
    </dgm:pt>
    <dgm:pt modelId="{63EEAD13-E3DE-4270-9CDA-2CDA92BD89C8}">
      <dgm:prSet/>
      <dgm:spPr/>
      <dgm:t>
        <a:bodyPr/>
        <a:lstStyle/>
        <a:p>
          <a:r>
            <a:rPr lang="es-ES" dirty="0" smtClean="0"/>
            <a:t>Preparación</a:t>
          </a:r>
          <a:endParaRPr lang="es-ES" dirty="0"/>
        </a:p>
      </dgm:t>
    </dgm:pt>
    <dgm:pt modelId="{88CF87D7-8003-49CA-92B4-CDD9C5FE8390}" type="parTrans" cxnId="{28117757-C175-43C0-8C70-7033061885D7}">
      <dgm:prSet/>
      <dgm:spPr/>
      <dgm:t>
        <a:bodyPr/>
        <a:lstStyle/>
        <a:p>
          <a:endParaRPr lang="es-ES"/>
        </a:p>
      </dgm:t>
    </dgm:pt>
    <dgm:pt modelId="{9365FE29-1002-47AE-B39F-EB4D94E57A10}" type="sibTrans" cxnId="{28117757-C175-43C0-8C70-7033061885D7}">
      <dgm:prSet/>
      <dgm:spPr/>
      <dgm:t>
        <a:bodyPr/>
        <a:lstStyle/>
        <a:p>
          <a:endParaRPr lang="es-ES"/>
        </a:p>
      </dgm:t>
    </dgm:pt>
    <dgm:pt modelId="{326FDF0F-127A-49DD-99C5-C9247302E6BE}">
      <dgm:prSet/>
      <dgm:spPr/>
      <dgm:t>
        <a:bodyPr/>
        <a:lstStyle/>
        <a:p>
          <a:r>
            <a:rPr lang="es-ES" dirty="0" smtClean="0"/>
            <a:t>Motivación</a:t>
          </a:r>
          <a:endParaRPr lang="es-ES" dirty="0"/>
        </a:p>
      </dgm:t>
    </dgm:pt>
    <dgm:pt modelId="{A4FB75FF-8C97-4E9D-9144-771791140859}" type="parTrans" cxnId="{17A2E340-3E62-45B4-806F-592D494B4DF3}">
      <dgm:prSet/>
      <dgm:spPr/>
      <dgm:t>
        <a:bodyPr/>
        <a:lstStyle/>
        <a:p>
          <a:endParaRPr lang="es-ES"/>
        </a:p>
      </dgm:t>
    </dgm:pt>
    <dgm:pt modelId="{BE3F2E03-2013-44D9-A884-540F0D665063}" type="sibTrans" cxnId="{17A2E340-3E62-45B4-806F-592D494B4DF3}">
      <dgm:prSet/>
      <dgm:spPr/>
      <dgm:t>
        <a:bodyPr/>
        <a:lstStyle/>
        <a:p>
          <a:endParaRPr lang="es-ES"/>
        </a:p>
      </dgm:t>
    </dgm:pt>
    <dgm:pt modelId="{983F0D4B-2DD8-47E1-BD60-94E11851070F}">
      <dgm:prSet/>
      <dgm:spPr/>
      <dgm:t>
        <a:bodyPr/>
        <a:lstStyle/>
        <a:p>
          <a:r>
            <a:rPr lang="es-ES" dirty="0" smtClean="0"/>
            <a:t>Reconciliación</a:t>
          </a:r>
        </a:p>
        <a:p>
          <a:r>
            <a:rPr lang="es-ES" dirty="0" smtClean="0"/>
            <a:t>Integradora</a:t>
          </a:r>
          <a:endParaRPr lang="es-ES" dirty="0"/>
        </a:p>
      </dgm:t>
    </dgm:pt>
    <dgm:pt modelId="{813A5E4D-95F1-49C8-A457-A60E86EFF0D1}" type="parTrans" cxnId="{0527DE2D-8029-416A-9FAB-B772F03C7544}">
      <dgm:prSet/>
      <dgm:spPr/>
      <dgm:t>
        <a:bodyPr/>
        <a:lstStyle/>
        <a:p>
          <a:endParaRPr lang="es-ES"/>
        </a:p>
      </dgm:t>
    </dgm:pt>
    <dgm:pt modelId="{95781D91-1F8E-49B1-BFE0-0B3B8FF90C15}" type="sibTrans" cxnId="{0527DE2D-8029-416A-9FAB-B772F03C7544}">
      <dgm:prSet/>
      <dgm:spPr/>
      <dgm:t>
        <a:bodyPr/>
        <a:lstStyle/>
        <a:p>
          <a:endParaRPr lang="es-ES"/>
        </a:p>
      </dgm:t>
    </dgm:pt>
    <dgm:pt modelId="{CC26DE11-8BC7-48C4-91A3-2F0946685BE1}">
      <dgm:prSet/>
      <dgm:spPr/>
      <dgm:t>
        <a:bodyPr/>
        <a:lstStyle/>
        <a:p>
          <a:r>
            <a:rPr lang="es-ES" dirty="0" smtClean="0"/>
            <a:t>Diferenciación</a:t>
          </a:r>
        </a:p>
        <a:p>
          <a:r>
            <a:rPr lang="es-ES" dirty="0" smtClean="0"/>
            <a:t>Progresiva</a:t>
          </a:r>
          <a:endParaRPr lang="es-ES" dirty="0"/>
        </a:p>
      </dgm:t>
    </dgm:pt>
    <dgm:pt modelId="{B0D4A382-7BD1-40CA-942E-FFB9FFA7EAC7}" type="parTrans" cxnId="{ACDEE1CA-5AD3-401F-8D3F-3FD61838DA1E}">
      <dgm:prSet/>
      <dgm:spPr/>
      <dgm:t>
        <a:bodyPr/>
        <a:lstStyle/>
        <a:p>
          <a:endParaRPr lang="es-ES"/>
        </a:p>
      </dgm:t>
    </dgm:pt>
    <dgm:pt modelId="{702E12B4-763C-4AB3-AC3F-80E5923F4AB8}" type="sibTrans" cxnId="{ACDEE1CA-5AD3-401F-8D3F-3FD61838DA1E}">
      <dgm:prSet/>
      <dgm:spPr/>
      <dgm:t>
        <a:bodyPr/>
        <a:lstStyle/>
        <a:p>
          <a:endParaRPr lang="es-ES"/>
        </a:p>
      </dgm:t>
    </dgm:pt>
    <dgm:pt modelId="{F62D45EE-6C8F-460A-8B4C-30D6E3B98C4A}" type="pres">
      <dgm:prSet presAssocID="{1AC83081-D662-4F7B-9715-713F118D2B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D5EA0AB-DACD-49B2-AE36-850322D22B55}" type="pres">
      <dgm:prSet presAssocID="{03027761-DFF3-47DF-8CF7-C98A4B81B488}" presName="vertOne" presStyleCnt="0"/>
      <dgm:spPr/>
    </dgm:pt>
    <dgm:pt modelId="{C47F689A-1F45-499B-AAF0-C576DA52F05E}" type="pres">
      <dgm:prSet presAssocID="{03027761-DFF3-47DF-8CF7-C98A4B81B48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0601F7-676B-4FC2-8DE0-C1B06FD093B5}" type="pres">
      <dgm:prSet presAssocID="{03027761-DFF3-47DF-8CF7-C98A4B81B488}" presName="parTransOne" presStyleCnt="0"/>
      <dgm:spPr/>
    </dgm:pt>
    <dgm:pt modelId="{9747C2D2-9719-4022-9436-E12148A676A4}" type="pres">
      <dgm:prSet presAssocID="{03027761-DFF3-47DF-8CF7-C98A4B81B488}" presName="horzOne" presStyleCnt="0"/>
      <dgm:spPr/>
    </dgm:pt>
    <dgm:pt modelId="{9B04A054-C4AF-4E08-B21D-804592C43828}" type="pres">
      <dgm:prSet presAssocID="{86C9AF82-CCD9-40DE-9BEB-6AB711C6D46D}" presName="vertTwo" presStyleCnt="0"/>
      <dgm:spPr/>
    </dgm:pt>
    <dgm:pt modelId="{C27916B7-CE4B-4EDF-9398-88553B54F860}" type="pres">
      <dgm:prSet presAssocID="{86C9AF82-CCD9-40DE-9BEB-6AB711C6D46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85AEA8-E05E-4AA9-9A5D-613F78E5B625}" type="pres">
      <dgm:prSet presAssocID="{86C9AF82-CCD9-40DE-9BEB-6AB711C6D46D}" presName="horzTwo" presStyleCnt="0"/>
      <dgm:spPr/>
    </dgm:pt>
    <dgm:pt modelId="{A7D4285B-2E6F-4C39-A7D5-585AB3EAD31A}" type="pres">
      <dgm:prSet presAssocID="{C6E08C63-6A4E-41F6-ADEE-E45A41ABA50F}" presName="sibSpaceTwo" presStyleCnt="0"/>
      <dgm:spPr/>
    </dgm:pt>
    <dgm:pt modelId="{6527697F-593D-4C56-BC17-A9ABBAC611CA}" type="pres">
      <dgm:prSet presAssocID="{4341D24E-A2C3-4070-83F8-0A8E0F5178F6}" presName="vertTwo" presStyleCnt="0"/>
      <dgm:spPr/>
    </dgm:pt>
    <dgm:pt modelId="{D113085B-3311-46B4-8232-3314548E656C}" type="pres">
      <dgm:prSet presAssocID="{4341D24E-A2C3-4070-83F8-0A8E0F5178F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1A39E-1C17-4718-88C6-BC9AF3DF009B}" type="pres">
      <dgm:prSet presAssocID="{4341D24E-A2C3-4070-83F8-0A8E0F5178F6}" presName="parTransTwo" presStyleCnt="0"/>
      <dgm:spPr/>
    </dgm:pt>
    <dgm:pt modelId="{4E9B98A0-532F-4388-AF77-F5B616A436AF}" type="pres">
      <dgm:prSet presAssocID="{4341D24E-A2C3-4070-83F8-0A8E0F5178F6}" presName="horzTwo" presStyleCnt="0"/>
      <dgm:spPr/>
    </dgm:pt>
    <dgm:pt modelId="{9B30E278-97BE-41DB-BF0D-DDB189D372B2}" type="pres">
      <dgm:prSet presAssocID="{C51AEB57-AFC9-4699-8918-E181A7566565}" presName="vertThree" presStyleCnt="0"/>
      <dgm:spPr/>
    </dgm:pt>
    <dgm:pt modelId="{E5794849-7E83-4B18-9C16-A942A8D568E9}" type="pres">
      <dgm:prSet presAssocID="{C51AEB57-AFC9-4699-8918-E181A756656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3B609-BEF6-4BE4-B3D2-88CFB78C483E}" type="pres">
      <dgm:prSet presAssocID="{C51AEB57-AFC9-4699-8918-E181A7566565}" presName="horzThree" presStyleCnt="0"/>
      <dgm:spPr/>
    </dgm:pt>
    <dgm:pt modelId="{C39E0736-31F9-4DFE-83C7-C57FE942BB39}" type="pres">
      <dgm:prSet presAssocID="{C3D122D4-1C1A-4A58-ADAF-BAFBF72FBCA7}" presName="sibSpaceThree" presStyleCnt="0"/>
      <dgm:spPr/>
    </dgm:pt>
    <dgm:pt modelId="{26516C2E-673F-49A3-A1D9-3A1A91F7F09C}" type="pres">
      <dgm:prSet presAssocID="{54AF40FB-630B-4D3F-BE81-EFE310A94187}" presName="vertThree" presStyleCnt="0"/>
      <dgm:spPr/>
    </dgm:pt>
    <dgm:pt modelId="{708849CC-8CF7-4C18-AC0C-CC88D7A44C84}" type="pres">
      <dgm:prSet presAssocID="{54AF40FB-630B-4D3F-BE81-EFE310A9418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E76C3-F123-432F-9462-991DAA0B606D}" type="pres">
      <dgm:prSet presAssocID="{54AF40FB-630B-4D3F-BE81-EFE310A94187}" presName="parTransThree" presStyleCnt="0"/>
      <dgm:spPr/>
    </dgm:pt>
    <dgm:pt modelId="{261093A8-3763-4103-A7CA-1404055A65B4}" type="pres">
      <dgm:prSet presAssocID="{54AF40FB-630B-4D3F-BE81-EFE310A94187}" presName="horzThree" presStyleCnt="0"/>
      <dgm:spPr/>
    </dgm:pt>
    <dgm:pt modelId="{1ADDAFC9-F674-48AF-B941-6691B686059E}" type="pres">
      <dgm:prSet presAssocID="{63EEAD13-E3DE-4270-9CDA-2CDA92BD89C8}" presName="vertFour" presStyleCnt="0">
        <dgm:presLayoutVars>
          <dgm:chPref val="3"/>
        </dgm:presLayoutVars>
      </dgm:prSet>
      <dgm:spPr/>
    </dgm:pt>
    <dgm:pt modelId="{AABF8A85-15D9-447A-95DD-9924F951A20B}" type="pres">
      <dgm:prSet presAssocID="{63EEAD13-E3DE-4270-9CDA-2CDA92BD89C8}" presName="txFour" presStyleLbl="node4" presStyleIdx="0" presStyleCnt="4" custScaleX="95431" custLinFactNeighborX="56368" custLinFactNeighborY="-43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5915D4-6BEE-45CE-BBDA-C6917D80B1D8}" type="pres">
      <dgm:prSet presAssocID="{63EEAD13-E3DE-4270-9CDA-2CDA92BD89C8}" presName="parTransFour" presStyleCnt="0"/>
      <dgm:spPr/>
    </dgm:pt>
    <dgm:pt modelId="{DD4F6D33-9B4D-4528-A1BF-E263780F335C}" type="pres">
      <dgm:prSet presAssocID="{63EEAD13-E3DE-4270-9CDA-2CDA92BD89C8}" presName="horzFour" presStyleCnt="0"/>
      <dgm:spPr/>
    </dgm:pt>
    <dgm:pt modelId="{B6B09B21-7933-47F9-8A5E-121AA837C8DD}" type="pres">
      <dgm:prSet presAssocID="{983F0D4B-2DD8-47E1-BD60-94E11851070F}" presName="vertFour" presStyleCnt="0">
        <dgm:presLayoutVars>
          <dgm:chPref val="3"/>
        </dgm:presLayoutVars>
      </dgm:prSet>
      <dgm:spPr/>
    </dgm:pt>
    <dgm:pt modelId="{AEC32792-6E19-4898-9F13-553A7613FD57}" type="pres">
      <dgm:prSet presAssocID="{983F0D4B-2DD8-47E1-BD60-94E11851070F}" presName="txFour" presStyleLbl="node4" presStyleIdx="1" presStyleCnt="4" custScaleX="90637" custLinFactX="100000" custLinFactNeighborX="103927" custLinFactNeighborY="-2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79236-BDF2-4877-8876-417944CAB749}" type="pres">
      <dgm:prSet presAssocID="{983F0D4B-2DD8-47E1-BD60-94E11851070F}" presName="horzFour" presStyleCnt="0"/>
      <dgm:spPr/>
    </dgm:pt>
    <dgm:pt modelId="{9F11A8F1-9A6E-4AB9-A73A-3C3F20FDBBC5}" type="pres">
      <dgm:prSet presAssocID="{95781D91-1F8E-49B1-BFE0-0B3B8FF90C15}" presName="sibSpaceFour" presStyleCnt="0"/>
      <dgm:spPr/>
    </dgm:pt>
    <dgm:pt modelId="{ADFE855C-573B-4E78-8892-71E9BC2B5652}" type="pres">
      <dgm:prSet presAssocID="{CC26DE11-8BC7-48C4-91A3-2F0946685BE1}" presName="vertFour" presStyleCnt="0">
        <dgm:presLayoutVars>
          <dgm:chPref val="3"/>
        </dgm:presLayoutVars>
      </dgm:prSet>
      <dgm:spPr/>
    </dgm:pt>
    <dgm:pt modelId="{56EE2F90-8005-49B5-9FA9-5DC3BA6BAB68}" type="pres">
      <dgm:prSet presAssocID="{CC26DE11-8BC7-48C4-91A3-2F0946685BE1}" presName="txFour" presStyleLbl="node4" presStyleIdx="2" presStyleCnt="4" custScaleX="90811" custLinFactNeighborX="7072" custLinFactNeighborY="-2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FCB0E-6AEC-4712-862B-2FCFDDAFA4ED}" type="pres">
      <dgm:prSet presAssocID="{CC26DE11-8BC7-48C4-91A3-2F0946685BE1}" presName="horzFour" presStyleCnt="0"/>
      <dgm:spPr/>
    </dgm:pt>
    <dgm:pt modelId="{3F3BB9C6-A812-45F1-A0E2-C2BCD70AF5AC}" type="pres">
      <dgm:prSet presAssocID="{9365FE29-1002-47AE-B39F-EB4D94E57A10}" presName="sibSpaceFour" presStyleCnt="0"/>
      <dgm:spPr/>
    </dgm:pt>
    <dgm:pt modelId="{228BDA4F-519D-4066-BCD5-A2C8EF506979}" type="pres">
      <dgm:prSet presAssocID="{326FDF0F-127A-49DD-99C5-C9247302E6BE}" presName="vertFour" presStyleCnt="0">
        <dgm:presLayoutVars>
          <dgm:chPref val="3"/>
        </dgm:presLayoutVars>
      </dgm:prSet>
      <dgm:spPr/>
    </dgm:pt>
    <dgm:pt modelId="{D4FA3DC6-59B1-4E27-8C0F-49D8312C6622}" type="pres">
      <dgm:prSet presAssocID="{326FDF0F-127A-49DD-99C5-C9247302E6BE}" presName="txFour" presStyleLbl="node4" presStyleIdx="3" presStyleCnt="4" custLinFactX="-86240" custLinFactNeighborX="-100000" custLinFactNeighborY="-3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76554-26E1-4E9A-B515-C6CA5AD86F82}" type="pres">
      <dgm:prSet presAssocID="{326FDF0F-127A-49DD-99C5-C9247302E6BE}" presName="horzFour" presStyleCnt="0"/>
      <dgm:spPr/>
    </dgm:pt>
  </dgm:ptLst>
  <dgm:cxnLst>
    <dgm:cxn modelId="{ACDEE1CA-5AD3-401F-8D3F-3FD61838DA1E}" srcId="{63EEAD13-E3DE-4270-9CDA-2CDA92BD89C8}" destId="{CC26DE11-8BC7-48C4-91A3-2F0946685BE1}" srcOrd="1" destOrd="0" parTransId="{B0D4A382-7BD1-40CA-942E-FFB9FFA7EAC7}" sibTransId="{702E12B4-763C-4AB3-AC3F-80E5923F4AB8}"/>
    <dgm:cxn modelId="{17A2E340-3E62-45B4-806F-592D494B4DF3}" srcId="{54AF40FB-630B-4D3F-BE81-EFE310A94187}" destId="{326FDF0F-127A-49DD-99C5-C9247302E6BE}" srcOrd="1" destOrd="0" parTransId="{A4FB75FF-8C97-4E9D-9144-771791140859}" sibTransId="{BE3F2E03-2013-44D9-A884-540F0D665063}"/>
    <dgm:cxn modelId="{9DEE8D23-69B9-47C3-9A6B-D3D05284A801}" type="presOf" srcId="{CC26DE11-8BC7-48C4-91A3-2F0946685BE1}" destId="{56EE2F90-8005-49B5-9FA9-5DC3BA6BAB68}" srcOrd="0" destOrd="0" presId="urn:microsoft.com/office/officeart/2005/8/layout/hierarchy4"/>
    <dgm:cxn modelId="{10566E86-0B74-4F7D-802E-AE980EE5AA8F}" srcId="{4341D24E-A2C3-4070-83F8-0A8E0F5178F6}" destId="{C51AEB57-AFC9-4699-8918-E181A7566565}" srcOrd="0" destOrd="0" parTransId="{6A109F86-07D1-4EE1-BC60-050713A30064}" sibTransId="{C3D122D4-1C1A-4A58-ADAF-BAFBF72FBCA7}"/>
    <dgm:cxn modelId="{6DB02751-1AFF-49E9-AD8C-EFBBC5E3D69E}" srcId="{03027761-DFF3-47DF-8CF7-C98A4B81B488}" destId="{86C9AF82-CCD9-40DE-9BEB-6AB711C6D46D}" srcOrd="0" destOrd="0" parTransId="{9469D49B-72F0-4D40-94C0-91BD6391F3C0}" sibTransId="{C6E08C63-6A4E-41F6-ADEE-E45A41ABA50F}"/>
    <dgm:cxn modelId="{2A9AD492-880C-487B-8055-B276CFCA569A}" srcId="{4341D24E-A2C3-4070-83F8-0A8E0F5178F6}" destId="{54AF40FB-630B-4D3F-BE81-EFE310A94187}" srcOrd="1" destOrd="0" parTransId="{972CAADE-5079-4A47-8C80-CEFF72CDBF70}" sibTransId="{FD610759-386E-44D2-94DA-9F482835B7EC}"/>
    <dgm:cxn modelId="{456E2920-76F9-422D-A5AA-FD7D9C0A4770}" type="presOf" srcId="{03027761-DFF3-47DF-8CF7-C98A4B81B488}" destId="{C47F689A-1F45-499B-AAF0-C576DA52F05E}" srcOrd="0" destOrd="0" presId="urn:microsoft.com/office/officeart/2005/8/layout/hierarchy4"/>
    <dgm:cxn modelId="{3EEDD49F-F80E-4052-AB4D-605A833B061F}" type="presOf" srcId="{4341D24E-A2C3-4070-83F8-0A8E0F5178F6}" destId="{D113085B-3311-46B4-8232-3314548E656C}" srcOrd="0" destOrd="0" presId="urn:microsoft.com/office/officeart/2005/8/layout/hierarchy4"/>
    <dgm:cxn modelId="{9B7588FE-F079-450D-AB91-31E32E6D99A4}" type="presOf" srcId="{86C9AF82-CCD9-40DE-9BEB-6AB711C6D46D}" destId="{C27916B7-CE4B-4EDF-9398-88553B54F860}" srcOrd="0" destOrd="0" presId="urn:microsoft.com/office/officeart/2005/8/layout/hierarchy4"/>
    <dgm:cxn modelId="{80DC9F21-D7A5-42CF-B94D-B2BC723838CF}" srcId="{03027761-DFF3-47DF-8CF7-C98A4B81B488}" destId="{4341D24E-A2C3-4070-83F8-0A8E0F5178F6}" srcOrd="1" destOrd="0" parTransId="{2E45990D-7CDC-46ED-BF40-FED91C652A58}" sibTransId="{46F62462-C6FF-41DD-AFEE-26E25C4B40F7}"/>
    <dgm:cxn modelId="{1733550F-13D1-4A59-B81A-DA6BB0A02A56}" type="presOf" srcId="{1AC83081-D662-4F7B-9715-713F118D2B7B}" destId="{F62D45EE-6C8F-460A-8B4C-30D6E3B98C4A}" srcOrd="0" destOrd="0" presId="urn:microsoft.com/office/officeart/2005/8/layout/hierarchy4"/>
    <dgm:cxn modelId="{00673364-C183-470E-A97C-D9D0E1AFDF97}" type="presOf" srcId="{C51AEB57-AFC9-4699-8918-E181A7566565}" destId="{E5794849-7E83-4B18-9C16-A942A8D568E9}" srcOrd="0" destOrd="0" presId="urn:microsoft.com/office/officeart/2005/8/layout/hierarchy4"/>
    <dgm:cxn modelId="{1926CECD-C953-4299-A804-6EFCBE8617B7}" type="presOf" srcId="{983F0D4B-2DD8-47E1-BD60-94E11851070F}" destId="{AEC32792-6E19-4898-9F13-553A7613FD57}" srcOrd="0" destOrd="0" presId="urn:microsoft.com/office/officeart/2005/8/layout/hierarchy4"/>
    <dgm:cxn modelId="{3F8AF39D-1C40-49D7-8BCE-58D566505C39}" srcId="{1AC83081-D662-4F7B-9715-713F118D2B7B}" destId="{03027761-DFF3-47DF-8CF7-C98A4B81B488}" srcOrd="0" destOrd="0" parTransId="{EB42C361-DB14-450D-A458-7391C78366A8}" sibTransId="{57D5C524-E2B6-4F4A-9056-94E50B880DC8}"/>
    <dgm:cxn modelId="{28117757-C175-43C0-8C70-7033061885D7}" srcId="{54AF40FB-630B-4D3F-BE81-EFE310A94187}" destId="{63EEAD13-E3DE-4270-9CDA-2CDA92BD89C8}" srcOrd="0" destOrd="0" parTransId="{88CF87D7-8003-49CA-92B4-CDD9C5FE8390}" sibTransId="{9365FE29-1002-47AE-B39F-EB4D94E57A10}"/>
    <dgm:cxn modelId="{D4F9311B-AFC0-41AE-AF36-28F58DB26390}" type="presOf" srcId="{54AF40FB-630B-4D3F-BE81-EFE310A94187}" destId="{708849CC-8CF7-4C18-AC0C-CC88D7A44C84}" srcOrd="0" destOrd="0" presId="urn:microsoft.com/office/officeart/2005/8/layout/hierarchy4"/>
    <dgm:cxn modelId="{0527DE2D-8029-416A-9FAB-B772F03C7544}" srcId="{63EEAD13-E3DE-4270-9CDA-2CDA92BD89C8}" destId="{983F0D4B-2DD8-47E1-BD60-94E11851070F}" srcOrd="0" destOrd="0" parTransId="{813A5E4D-95F1-49C8-A457-A60E86EFF0D1}" sibTransId="{95781D91-1F8E-49B1-BFE0-0B3B8FF90C15}"/>
    <dgm:cxn modelId="{650B1DEC-7BA6-46CC-BD96-53D46C21427E}" type="presOf" srcId="{326FDF0F-127A-49DD-99C5-C9247302E6BE}" destId="{D4FA3DC6-59B1-4E27-8C0F-49D8312C6622}" srcOrd="0" destOrd="0" presId="urn:microsoft.com/office/officeart/2005/8/layout/hierarchy4"/>
    <dgm:cxn modelId="{3A6284B1-FEAA-4583-9C47-D604BA21935F}" type="presOf" srcId="{63EEAD13-E3DE-4270-9CDA-2CDA92BD89C8}" destId="{AABF8A85-15D9-447A-95DD-9924F951A20B}" srcOrd="0" destOrd="0" presId="urn:microsoft.com/office/officeart/2005/8/layout/hierarchy4"/>
    <dgm:cxn modelId="{775123B9-695A-4AF3-9F15-97BE2B09923C}" type="presParOf" srcId="{F62D45EE-6C8F-460A-8B4C-30D6E3B98C4A}" destId="{0D5EA0AB-DACD-49B2-AE36-850322D22B55}" srcOrd="0" destOrd="0" presId="urn:microsoft.com/office/officeart/2005/8/layout/hierarchy4"/>
    <dgm:cxn modelId="{BABFF96E-D619-4B02-A449-A26F72DF33E0}" type="presParOf" srcId="{0D5EA0AB-DACD-49B2-AE36-850322D22B55}" destId="{C47F689A-1F45-499B-AAF0-C576DA52F05E}" srcOrd="0" destOrd="0" presId="urn:microsoft.com/office/officeart/2005/8/layout/hierarchy4"/>
    <dgm:cxn modelId="{48A8BFB5-E391-4779-9BF4-16EF4E6D7AA5}" type="presParOf" srcId="{0D5EA0AB-DACD-49B2-AE36-850322D22B55}" destId="{2E0601F7-676B-4FC2-8DE0-C1B06FD093B5}" srcOrd="1" destOrd="0" presId="urn:microsoft.com/office/officeart/2005/8/layout/hierarchy4"/>
    <dgm:cxn modelId="{83E69D8A-AF98-4A36-AC10-52C65DD86799}" type="presParOf" srcId="{0D5EA0AB-DACD-49B2-AE36-850322D22B55}" destId="{9747C2D2-9719-4022-9436-E12148A676A4}" srcOrd="2" destOrd="0" presId="urn:microsoft.com/office/officeart/2005/8/layout/hierarchy4"/>
    <dgm:cxn modelId="{22EE0A0D-315D-45AF-A5BA-4B442A25648B}" type="presParOf" srcId="{9747C2D2-9719-4022-9436-E12148A676A4}" destId="{9B04A054-C4AF-4E08-B21D-804592C43828}" srcOrd="0" destOrd="0" presId="urn:microsoft.com/office/officeart/2005/8/layout/hierarchy4"/>
    <dgm:cxn modelId="{6591DD24-E203-4987-9C61-D852831EF8F5}" type="presParOf" srcId="{9B04A054-C4AF-4E08-B21D-804592C43828}" destId="{C27916B7-CE4B-4EDF-9398-88553B54F860}" srcOrd="0" destOrd="0" presId="urn:microsoft.com/office/officeart/2005/8/layout/hierarchy4"/>
    <dgm:cxn modelId="{366AFEF2-51DC-4748-81E5-19D928782FBF}" type="presParOf" srcId="{9B04A054-C4AF-4E08-B21D-804592C43828}" destId="{6185AEA8-E05E-4AA9-9A5D-613F78E5B625}" srcOrd="1" destOrd="0" presId="urn:microsoft.com/office/officeart/2005/8/layout/hierarchy4"/>
    <dgm:cxn modelId="{004EC710-DD38-4A1C-B4DC-DFE12668E78E}" type="presParOf" srcId="{9747C2D2-9719-4022-9436-E12148A676A4}" destId="{A7D4285B-2E6F-4C39-A7D5-585AB3EAD31A}" srcOrd="1" destOrd="0" presId="urn:microsoft.com/office/officeart/2005/8/layout/hierarchy4"/>
    <dgm:cxn modelId="{CAD4D111-63C1-4978-AAD0-85D26A1690ED}" type="presParOf" srcId="{9747C2D2-9719-4022-9436-E12148A676A4}" destId="{6527697F-593D-4C56-BC17-A9ABBAC611CA}" srcOrd="2" destOrd="0" presId="urn:microsoft.com/office/officeart/2005/8/layout/hierarchy4"/>
    <dgm:cxn modelId="{E2BB3C1E-2E4A-44F2-9483-EA400A234872}" type="presParOf" srcId="{6527697F-593D-4C56-BC17-A9ABBAC611CA}" destId="{D113085B-3311-46B4-8232-3314548E656C}" srcOrd="0" destOrd="0" presId="urn:microsoft.com/office/officeart/2005/8/layout/hierarchy4"/>
    <dgm:cxn modelId="{2D0815D3-CF7E-46A5-ACDC-3C833317C02C}" type="presParOf" srcId="{6527697F-593D-4C56-BC17-A9ABBAC611CA}" destId="{5241A39E-1C17-4718-88C6-BC9AF3DF009B}" srcOrd="1" destOrd="0" presId="urn:microsoft.com/office/officeart/2005/8/layout/hierarchy4"/>
    <dgm:cxn modelId="{0CF87C2F-0B3C-4B9B-B71E-2B77788F1AF5}" type="presParOf" srcId="{6527697F-593D-4C56-BC17-A9ABBAC611CA}" destId="{4E9B98A0-532F-4388-AF77-F5B616A436AF}" srcOrd="2" destOrd="0" presId="urn:microsoft.com/office/officeart/2005/8/layout/hierarchy4"/>
    <dgm:cxn modelId="{9333AFA5-5A14-4869-8E4C-F20813744734}" type="presParOf" srcId="{4E9B98A0-532F-4388-AF77-F5B616A436AF}" destId="{9B30E278-97BE-41DB-BF0D-DDB189D372B2}" srcOrd="0" destOrd="0" presId="urn:microsoft.com/office/officeart/2005/8/layout/hierarchy4"/>
    <dgm:cxn modelId="{99B784D4-7C5D-46E2-B342-05A209D239F6}" type="presParOf" srcId="{9B30E278-97BE-41DB-BF0D-DDB189D372B2}" destId="{E5794849-7E83-4B18-9C16-A942A8D568E9}" srcOrd="0" destOrd="0" presId="urn:microsoft.com/office/officeart/2005/8/layout/hierarchy4"/>
    <dgm:cxn modelId="{244735E3-76EE-49FE-84C4-688EB9F5AC09}" type="presParOf" srcId="{9B30E278-97BE-41DB-BF0D-DDB189D372B2}" destId="{DF03B609-BEF6-4BE4-B3D2-88CFB78C483E}" srcOrd="1" destOrd="0" presId="urn:microsoft.com/office/officeart/2005/8/layout/hierarchy4"/>
    <dgm:cxn modelId="{BF6800B7-34F2-427C-935D-4465C2AF85E6}" type="presParOf" srcId="{4E9B98A0-532F-4388-AF77-F5B616A436AF}" destId="{C39E0736-31F9-4DFE-83C7-C57FE942BB39}" srcOrd="1" destOrd="0" presId="urn:microsoft.com/office/officeart/2005/8/layout/hierarchy4"/>
    <dgm:cxn modelId="{271A18DD-1232-4544-885E-81A371A9CD9D}" type="presParOf" srcId="{4E9B98A0-532F-4388-AF77-F5B616A436AF}" destId="{26516C2E-673F-49A3-A1D9-3A1A91F7F09C}" srcOrd="2" destOrd="0" presId="urn:microsoft.com/office/officeart/2005/8/layout/hierarchy4"/>
    <dgm:cxn modelId="{6A6EC458-3B9D-4C39-A45B-BDA083D73EAB}" type="presParOf" srcId="{26516C2E-673F-49A3-A1D9-3A1A91F7F09C}" destId="{708849CC-8CF7-4C18-AC0C-CC88D7A44C84}" srcOrd="0" destOrd="0" presId="urn:microsoft.com/office/officeart/2005/8/layout/hierarchy4"/>
    <dgm:cxn modelId="{32F9B63A-20D7-4433-967F-692A6F53EE49}" type="presParOf" srcId="{26516C2E-673F-49A3-A1D9-3A1A91F7F09C}" destId="{2DDE76C3-F123-432F-9462-991DAA0B606D}" srcOrd="1" destOrd="0" presId="urn:microsoft.com/office/officeart/2005/8/layout/hierarchy4"/>
    <dgm:cxn modelId="{1B72F729-091C-438B-8255-3FB7A941FCA4}" type="presParOf" srcId="{26516C2E-673F-49A3-A1D9-3A1A91F7F09C}" destId="{261093A8-3763-4103-A7CA-1404055A65B4}" srcOrd="2" destOrd="0" presId="urn:microsoft.com/office/officeart/2005/8/layout/hierarchy4"/>
    <dgm:cxn modelId="{14C9CEEA-51E0-47C2-A789-7C34635B3AD9}" type="presParOf" srcId="{261093A8-3763-4103-A7CA-1404055A65B4}" destId="{1ADDAFC9-F674-48AF-B941-6691B686059E}" srcOrd="0" destOrd="0" presId="urn:microsoft.com/office/officeart/2005/8/layout/hierarchy4"/>
    <dgm:cxn modelId="{3C720AC6-2209-4DD1-99C5-59383CD89115}" type="presParOf" srcId="{1ADDAFC9-F674-48AF-B941-6691B686059E}" destId="{AABF8A85-15D9-447A-95DD-9924F951A20B}" srcOrd="0" destOrd="0" presId="urn:microsoft.com/office/officeart/2005/8/layout/hierarchy4"/>
    <dgm:cxn modelId="{E934889E-705E-4EFE-A25A-8D5A36BA9535}" type="presParOf" srcId="{1ADDAFC9-F674-48AF-B941-6691B686059E}" destId="{CE5915D4-6BEE-45CE-BBDA-C6917D80B1D8}" srcOrd="1" destOrd="0" presId="urn:microsoft.com/office/officeart/2005/8/layout/hierarchy4"/>
    <dgm:cxn modelId="{57A0666E-D6A6-4849-8C4F-2DAF3AF824E1}" type="presParOf" srcId="{1ADDAFC9-F674-48AF-B941-6691B686059E}" destId="{DD4F6D33-9B4D-4528-A1BF-E263780F335C}" srcOrd="2" destOrd="0" presId="urn:microsoft.com/office/officeart/2005/8/layout/hierarchy4"/>
    <dgm:cxn modelId="{53FC3A20-197D-4820-94DA-FD00BEFD838D}" type="presParOf" srcId="{DD4F6D33-9B4D-4528-A1BF-E263780F335C}" destId="{B6B09B21-7933-47F9-8A5E-121AA837C8DD}" srcOrd="0" destOrd="0" presId="urn:microsoft.com/office/officeart/2005/8/layout/hierarchy4"/>
    <dgm:cxn modelId="{3F10E2EB-1A07-4826-9B4E-CC42DE26238D}" type="presParOf" srcId="{B6B09B21-7933-47F9-8A5E-121AA837C8DD}" destId="{AEC32792-6E19-4898-9F13-553A7613FD57}" srcOrd="0" destOrd="0" presId="urn:microsoft.com/office/officeart/2005/8/layout/hierarchy4"/>
    <dgm:cxn modelId="{7A519E6D-9E6C-43F2-BE69-D3F08C9B4630}" type="presParOf" srcId="{B6B09B21-7933-47F9-8A5E-121AA837C8DD}" destId="{B5879236-BDF2-4877-8876-417944CAB749}" srcOrd="1" destOrd="0" presId="urn:microsoft.com/office/officeart/2005/8/layout/hierarchy4"/>
    <dgm:cxn modelId="{AF4F5DA0-4080-4591-B579-EB04A8033ADB}" type="presParOf" srcId="{DD4F6D33-9B4D-4528-A1BF-E263780F335C}" destId="{9F11A8F1-9A6E-4AB9-A73A-3C3F20FDBBC5}" srcOrd="1" destOrd="0" presId="urn:microsoft.com/office/officeart/2005/8/layout/hierarchy4"/>
    <dgm:cxn modelId="{51B9D442-5027-4A78-98ED-80D60B025535}" type="presParOf" srcId="{DD4F6D33-9B4D-4528-A1BF-E263780F335C}" destId="{ADFE855C-573B-4E78-8892-71E9BC2B5652}" srcOrd="2" destOrd="0" presId="urn:microsoft.com/office/officeart/2005/8/layout/hierarchy4"/>
    <dgm:cxn modelId="{EC2DD9DC-EDFC-43EB-B5C8-0AF7BCD1E63C}" type="presParOf" srcId="{ADFE855C-573B-4E78-8892-71E9BC2B5652}" destId="{56EE2F90-8005-49B5-9FA9-5DC3BA6BAB68}" srcOrd="0" destOrd="0" presId="urn:microsoft.com/office/officeart/2005/8/layout/hierarchy4"/>
    <dgm:cxn modelId="{11799533-3A75-44E3-8825-4D8CD01CF1EC}" type="presParOf" srcId="{ADFE855C-573B-4E78-8892-71E9BC2B5652}" destId="{6BFFCB0E-6AEC-4712-862B-2FCFDDAFA4ED}" srcOrd="1" destOrd="0" presId="urn:microsoft.com/office/officeart/2005/8/layout/hierarchy4"/>
    <dgm:cxn modelId="{AB830687-92F2-487F-AAE5-2C4A3CD24E32}" type="presParOf" srcId="{261093A8-3763-4103-A7CA-1404055A65B4}" destId="{3F3BB9C6-A812-45F1-A0E2-C2BCD70AF5AC}" srcOrd="1" destOrd="0" presId="urn:microsoft.com/office/officeart/2005/8/layout/hierarchy4"/>
    <dgm:cxn modelId="{C2902F5B-8821-4D64-8B1D-3133E07586D6}" type="presParOf" srcId="{261093A8-3763-4103-A7CA-1404055A65B4}" destId="{228BDA4F-519D-4066-BCD5-A2C8EF506979}" srcOrd="2" destOrd="0" presId="urn:microsoft.com/office/officeart/2005/8/layout/hierarchy4"/>
    <dgm:cxn modelId="{93E3C406-3309-4412-8293-D6B09DB2E68E}" type="presParOf" srcId="{228BDA4F-519D-4066-BCD5-A2C8EF506979}" destId="{D4FA3DC6-59B1-4E27-8C0F-49D8312C6622}" srcOrd="0" destOrd="0" presId="urn:microsoft.com/office/officeart/2005/8/layout/hierarchy4"/>
    <dgm:cxn modelId="{C27E459F-B03B-427E-A6A6-F6573419C8D9}" type="presParOf" srcId="{228BDA4F-519D-4066-BCD5-A2C8EF506979}" destId="{C6576554-26E1-4E9A-B515-C6CA5AD86F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8FB97-C163-8441-9006-93196AE556BC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5E6137-4742-F24F-B463-0AC28D3FECA0}">
      <dgm:prSet custT="1"/>
      <dgm:spPr/>
      <dgm:t>
        <a:bodyPr/>
        <a:lstStyle/>
        <a:p>
          <a:pPr rtl="0"/>
          <a:r>
            <a:rPr lang="es-ES" sz="2400" b="1" dirty="0" smtClean="0"/>
            <a:t>MÚSICA</a:t>
          </a:r>
          <a:endParaRPr lang="es-ES" sz="1400" b="1" dirty="0"/>
        </a:p>
      </dgm:t>
    </dgm:pt>
    <dgm:pt modelId="{0ECC8BEA-701C-7D4F-8360-6CC60AED98BD}" type="parTrans" cxnId="{A9FCF084-5EF7-2F42-9757-E1CFC91828D9}">
      <dgm:prSet/>
      <dgm:spPr/>
      <dgm:t>
        <a:bodyPr/>
        <a:lstStyle/>
        <a:p>
          <a:endParaRPr lang="es-ES"/>
        </a:p>
      </dgm:t>
    </dgm:pt>
    <dgm:pt modelId="{DCE81DF8-36BE-BE4E-9DA7-0A282F1662AC}" type="sibTrans" cxnId="{A9FCF084-5EF7-2F42-9757-E1CFC91828D9}">
      <dgm:prSet/>
      <dgm:spPr/>
      <dgm:t>
        <a:bodyPr/>
        <a:lstStyle/>
        <a:p>
          <a:endParaRPr lang="es-ES"/>
        </a:p>
      </dgm:t>
    </dgm:pt>
    <dgm:pt modelId="{13C79072-2546-C04E-84F0-586ED6BB7ECC}">
      <dgm:prSet/>
      <dgm:spPr/>
      <dgm:t>
        <a:bodyPr/>
        <a:lstStyle/>
        <a:p>
          <a:pPr rtl="0"/>
          <a:r>
            <a:rPr lang="es-ES" dirty="0" smtClean="0"/>
            <a:t>TEMPO</a:t>
          </a:r>
          <a:endParaRPr lang="es-ES" dirty="0"/>
        </a:p>
      </dgm:t>
    </dgm:pt>
    <dgm:pt modelId="{8483661B-28C8-5348-A0E7-171B1E966860}" type="parTrans" cxnId="{59F3F2E1-A320-1E48-9C4D-012CEB29A2D3}">
      <dgm:prSet/>
      <dgm:spPr/>
      <dgm:t>
        <a:bodyPr/>
        <a:lstStyle/>
        <a:p>
          <a:endParaRPr lang="es-ES"/>
        </a:p>
      </dgm:t>
    </dgm:pt>
    <dgm:pt modelId="{BE34FC45-A417-B740-9898-ABF75255B3CF}" type="sibTrans" cxnId="{59F3F2E1-A320-1E48-9C4D-012CEB29A2D3}">
      <dgm:prSet/>
      <dgm:spPr/>
      <dgm:t>
        <a:bodyPr/>
        <a:lstStyle/>
        <a:p>
          <a:endParaRPr lang="es-ES"/>
        </a:p>
      </dgm:t>
    </dgm:pt>
    <dgm:pt modelId="{78FF6854-F5E6-4741-9EBE-80B958C431E1}">
      <dgm:prSet/>
      <dgm:spPr/>
      <dgm:t>
        <a:bodyPr/>
        <a:lstStyle/>
        <a:p>
          <a:pPr rtl="0"/>
          <a:r>
            <a:rPr lang="es-ES" dirty="0" smtClean="0"/>
            <a:t>MODERATTO</a:t>
          </a:r>
          <a:endParaRPr lang="es-ES" dirty="0"/>
        </a:p>
      </dgm:t>
    </dgm:pt>
    <dgm:pt modelId="{45D90481-F588-5C4F-9F15-3B15FA6DCDCA}" type="parTrans" cxnId="{C39897F8-E346-294E-8B5B-2464B7F3748C}">
      <dgm:prSet/>
      <dgm:spPr/>
      <dgm:t>
        <a:bodyPr/>
        <a:lstStyle/>
        <a:p>
          <a:endParaRPr lang="es-ES"/>
        </a:p>
      </dgm:t>
    </dgm:pt>
    <dgm:pt modelId="{B4600E91-3854-FE4A-A6E2-CE029C05E785}" type="sibTrans" cxnId="{C39897F8-E346-294E-8B5B-2464B7F3748C}">
      <dgm:prSet/>
      <dgm:spPr/>
      <dgm:t>
        <a:bodyPr/>
        <a:lstStyle/>
        <a:p>
          <a:endParaRPr lang="es-ES"/>
        </a:p>
      </dgm:t>
    </dgm:pt>
    <dgm:pt modelId="{E08BDC48-0094-C74C-9264-FFC2067DF987}">
      <dgm:prSet/>
      <dgm:spPr/>
      <dgm:t>
        <a:bodyPr/>
        <a:lstStyle/>
        <a:p>
          <a:pPr rtl="0"/>
          <a:r>
            <a:rPr lang="es-ES" dirty="0" smtClean="0"/>
            <a:t>ALLEGRO</a:t>
          </a:r>
          <a:endParaRPr lang="es-ES" dirty="0"/>
        </a:p>
      </dgm:t>
    </dgm:pt>
    <dgm:pt modelId="{3CFCB2D3-65B2-4244-9E35-7785624C9B7C}" type="parTrans" cxnId="{6F060DCF-13CD-144B-9738-5102E7D7C3E8}">
      <dgm:prSet/>
      <dgm:spPr/>
      <dgm:t>
        <a:bodyPr/>
        <a:lstStyle/>
        <a:p>
          <a:endParaRPr lang="es-ES"/>
        </a:p>
      </dgm:t>
    </dgm:pt>
    <dgm:pt modelId="{139EF0A5-47C9-0745-AA84-31933321C490}" type="sibTrans" cxnId="{6F060DCF-13CD-144B-9738-5102E7D7C3E8}">
      <dgm:prSet/>
      <dgm:spPr/>
      <dgm:t>
        <a:bodyPr/>
        <a:lstStyle/>
        <a:p>
          <a:endParaRPr lang="es-ES"/>
        </a:p>
      </dgm:t>
    </dgm:pt>
    <dgm:pt modelId="{0F1A7982-CF82-1744-8F25-08AB3915B510}">
      <dgm:prSet/>
      <dgm:spPr/>
      <dgm:t>
        <a:bodyPr/>
        <a:lstStyle/>
        <a:p>
          <a:pPr rtl="0"/>
          <a:r>
            <a:rPr lang="es-ES" dirty="0" smtClean="0"/>
            <a:t>LARGO</a:t>
          </a:r>
          <a:endParaRPr lang="es-ES" dirty="0"/>
        </a:p>
      </dgm:t>
    </dgm:pt>
    <dgm:pt modelId="{B3B72F3E-5ABD-4C49-9B58-0DBD43D8F43E}" type="parTrans" cxnId="{29CC7E3C-27F4-A943-8CBC-2DC2F7464E4A}">
      <dgm:prSet/>
      <dgm:spPr/>
      <dgm:t>
        <a:bodyPr/>
        <a:lstStyle/>
        <a:p>
          <a:endParaRPr lang="es-ES"/>
        </a:p>
      </dgm:t>
    </dgm:pt>
    <dgm:pt modelId="{15079E85-175C-B24C-B584-9FAAB06B630C}" type="sibTrans" cxnId="{29CC7E3C-27F4-A943-8CBC-2DC2F7464E4A}">
      <dgm:prSet/>
      <dgm:spPr/>
      <dgm:t>
        <a:bodyPr/>
        <a:lstStyle/>
        <a:p>
          <a:endParaRPr lang="es-ES"/>
        </a:p>
      </dgm:t>
    </dgm:pt>
    <dgm:pt modelId="{B717299B-72B0-DA47-B805-C3E79C144163}">
      <dgm:prSet/>
      <dgm:spPr/>
      <dgm:t>
        <a:bodyPr/>
        <a:lstStyle/>
        <a:p>
          <a:pPr rtl="0"/>
          <a:r>
            <a:rPr lang="es-ES" dirty="0" smtClean="0"/>
            <a:t>LENTO</a:t>
          </a:r>
          <a:endParaRPr lang="es-ES" dirty="0"/>
        </a:p>
      </dgm:t>
    </dgm:pt>
    <dgm:pt modelId="{9D6DBB56-728B-D147-A26B-DE56D49F10D3}" type="parTrans" cxnId="{19E835C5-01D6-5D41-9BD2-FCDDE559A81B}">
      <dgm:prSet/>
      <dgm:spPr/>
      <dgm:t>
        <a:bodyPr/>
        <a:lstStyle/>
        <a:p>
          <a:endParaRPr lang="es-ES"/>
        </a:p>
      </dgm:t>
    </dgm:pt>
    <dgm:pt modelId="{54826DBD-3CEB-F745-8935-4DFEAFAE3C69}" type="sibTrans" cxnId="{19E835C5-01D6-5D41-9BD2-FCDDE559A81B}">
      <dgm:prSet/>
      <dgm:spPr/>
      <dgm:t>
        <a:bodyPr/>
        <a:lstStyle/>
        <a:p>
          <a:endParaRPr lang="es-ES"/>
        </a:p>
      </dgm:t>
    </dgm:pt>
    <dgm:pt modelId="{FEC2BA3D-6305-F448-B12D-4C2538CD332C}">
      <dgm:prSet/>
      <dgm:spPr/>
      <dgm:t>
        <a:bodyPr/>
        <a:lstStyle/>
        <a:p>
          <a:pPr rtl="0"/>
          <a:r>
            <a:rPr lang="es-ES" dirty="0" smtClean="0"/>
            <a:t>GRAVE</a:t>
          </a:r>
          <a:endParaRPr lang="es-ES" dirty="0"/>
        </a:p>
      </dgm:t>
    </dgm:pt>
    <dgm:pt modelId="{1E7C4AD5-F255-3747-81E1-C04BC356B744}" type="parTrans" cxnId="{7D902A65-389A-2945-BF74-CC552202C915}">
      <dgm:prSet/>
      <dgm:spPr/>
      <dgm:t>
        <a:bodyPr/>
        <a:lstStyle/>
        <a:p>
          <a:endParaRPr lang="es-ES"/>
        </a:p>
      </dgm:t>
    </dgm:pt>
    <dgm:pt modelId="{9C63C12D-CAAB-0046-A418-78947124B5CE}" type="sibTrans" cxnId="{7D902A65-389A-2945-BF74-CC552202C915}">
      <dgm:prSet/>
      <dgm:spPr/>
      <dgm:t>
        <a:bodyPr/>
        <a:lstStyle/>
        <a:p>
          <a:endParaRPr lang="es-ES"/>
        </a:p>
      </dgm:t>
    </dgm:pt>
    <dgm:pt modelId="{54E06395-D829-6745-966A-60F8CF69FAC1}">
      <dgm:prSet/>
      <dgm:spPr/>
      <dgm:t>
        <a:bodyPr/>
        <a:lstStyle/>
        <a:p>
          <a:pPr rtl="0"/>
          <a:r>
            <a:rPr lang="es-ES_tradnl" dirty="0" smtClean="0"/>
            <a:t>COMPÁS</a:t>
          </a:r>
          <a:endParaRPr lang="es-ES_tradnl" dirty="0"/>
        </a:p>
      </dgm:t>
    </dgm:pt>
    <dgm:pt modelId="{4806C1E7-74E7-544F-BA38-1637E1D13334}" type="parTrans" cxnId="{AD21472C-4D80-E149-BD48-4C49C710088C}">
      <dgm:prSet/>
      <dgm:spPr/>
      <dgm:t>
        <a:bodyPr/>
        <a:lstStyle/>
        <a:p>
          <a:endParaRPr lang="es-ES"/>
        </a:p>
      </dgm:t>
    </dgm:pt>
    <dgm:pt modelId="{FE55ABB9-844B-7440-BA31-2375AFD7007D}" type="sibTrans" cxnId="{AD21472C-4D80-E149-BD48-4C49C710088C}">
      <dgm:prSet/>
      <dgm:spPr/>
      <dgm:t>
        <a:bodyPr/>
        <a:lstStyle/>
        <a:p>
          <a:endParaRPr lang="es-ES"/>
        </a:p>
      </dgm:t>
    </dgm:pt>
    <dgm:pt modelId="{BCBCDBE7-F2F9-3B42-BFDB-69EEDA77DB63}">
      <dgm:prSet/>
      <dgm:spPr/>
      <dgm:t>
        <a:bodyPr/>
        <a:lstStyle/>
        <a:p>
          <a:pPr rtl="0"/>
          <a:r>
            <a:rPr lang="pt-BR" dirty="0" smtClean="0"/>
            <a:t>CUATRO CUARTOS</a:t>
          </a:r>
          <a:endParaRPr lang="pt-BR" dirty="0"/>
        </a:p>
      </dgm:t>
    </dgm:pt>
    <dgm:pt modelId="{B54CD583-1231-CB45-8FCE-B0AE53994053}" type="parTrans" cxnId="{972335B4-CEA6-7242-B2A7-2BAC5DD0B27E}">
      <dgm:prSet/>
      <dgm:spPr/>
      <dgm:t>
        <a:bodyPr/>
        <a:lstStyle/>
        <a:p>
          <a:endParaRPr lang="es-ES"/>
        </a:p>
      </dgm:t>
    </dgm:pt>
    <dgm:pt modelId="{7F557E33-3C12-314B-BF72-C2D44C0FC2A1}" type="sibTrans" cxnId="{972335B4-CEA6-7242-B2A7-2BAC5DD0B27E}">
      <dgm:prSet/>
      <dgm:spPr/>
      <dgm:t>
        <a:bodyPr/>
        <a:lstStyle/>
        <a:p>
          <a:endParaRPr lang="es-ES"/>
        </a:p>
      </dgm:t>
    </dgm:pt>
    <dgm:pt modelId="{0F641F01-84F0-0748-A177-D2384A0B6E25}">
      <dgm:prSet/>
      <dgm:spPr/>
      <dgm:t>
        <a:bodyPr/>
        <a:lstStyle/>
        <a:p>
          <a:pPr rtl="0"/>
          <a:r>
            <a:rPr lang="es-ES" smtClean="0"/>
            <a:t>TRES CUARTOS</a:t>
          </a:r>
          <a:endParaRPr lang="es-ES"/>
        </a:p>
      </dgm:t>
    </dgm:pt>
    <dgm:pt modelId="{0BAC63E3-42C3-E848-987D-70DFA57CF4CC}" type="parTrans" cxnId="{93A47964-766F-4C45-B093-BA7ACCD29BEB}">
      <dgm:prSet/>
      <dgm:spPr/>
      <dgm:t>
        <a:bodyPr/>
        <a:lstStyle/>
        <a:p>
          <a:endParaRPr lang="es-ES"/>
        </a:p>
      </dgm:t>
    </dgm:pt>
    <dgm:pt modelId="{B925109E-FB8C-0945-9397-99D93976FB02}" type="sibTrans" cxnId="{93A47964-766F-4C45-B093-BA7ACCD29BEB}">
      <dgm:prSet/>
      <dgm:spPr/>
      <dgm:t>
        <a:bodyPr/>
        <a:lstStyle/>
        <a:p>
          <a:endParaRPr lang="es-ES"/>
        </a:p>
      </dgm:t>
    </dgm:pt>
    <dgm:pt modelId="{2A4F05AE-AC76-8F4C-B70E-64ABFB3C9463}">
      <dgm:prSet/>
      <dgm:spPr/>
      <dgm:t>
        <a:bodyPr/>
        <a:lstStyle/>
        <a:p>
          <a:pPr rtl="0"/>
          <a:r>
            <a:rPr lang="es-ES" smtClean="0"/>
            <a:t>DOS CUARTOS</a:t>
          </a:r>
          <a:endParaRPr lang="es-ES"/>
        </a:p>
      </dgm:t>
    </dgm:pt>
    <dgm:pt modelId="{256EDD84-01DB-AA48-92AA-75DE4BA46652}" type="parTrans" cxnId="{E05D13DC-702F-2C40-AE72-F51F9F4B0E92}">
      <dgm:prSet/>
      <dgm:spPr/>
      <dgm:t>
        <a:bodyPr/>
        <a:lstStyle/>
        <a:p>
          <a:endParaRPr lang="es-ES"/>
        </a:p>
      </dgm:t>
    </dgm:pt>
    <dgm:pt modelId="{4A72441C-EBC8-3142-B847-657322A6FFA6}" type="sibTrans" cxnId="{E05D13DC-702F-2C40-AE72-F51F9F4B0E92}">
      <dgm:prSet/>
      <dgm:spPr/>
      <dgm:t>
        <a:bodyPr/>
        <a:lstStyle/>
        <a:p>
          <a:endParaRPr lang="es-ES"/>
        </a:p>
      </dgm:t>
    </dgm:pt>
    <dgm:pt modelId="{2331B0B1-8AD9-3546-AA50-57F2F4BFFEEE}">
      <dgm:prSet/>
      <dgm:spPr/>
      <dgm:t>
        <a:bodyPr/>
        <a:lstStyle/>
        <a:p>
          <a:pPr rtl="0"/>
          <a:r>
            <a:rPr lang="es-ES" dirty="0" smtClean="0"/>
            <a:t>TIEMPOS</a:t>
          </a:r>
          <a:endParaRPr lang="es-ES" dirty="0"/>
        </a:p>
      </dgm:t>
    </dgm:pt>
    <dgm:pt modelId="{B99DE240-F376-2041-9941-1CCF0426B1D9}" type="parTrans" cxnId="{83F86244-8BD9-0D44-8913-A7A7FE8601B9}">
      <dgm:prSet/>
      <dgm:spPr/>
      <dgm:t>
        <a:bodyPr/>
        <a:lstStyle/>
        <a:p>
          <a:endParaRPr lang="es-ES"/>
        </a:p>
      </dgm:t>
    </dgm:pt>
    <dgm:pt modelId="{F58DA439-C9CA-594F-8765-6E12D98767B2}" type="sibTrans" cxnId="{83F86244-8BD9-0D44-8913-A7A7FE8601B9}">
      <dgm:prSet/>
      <dgm:spPr/>
      <dgm:t>
        <a:bodyPr/>
        <a:lstStyle/>
        <a:p>
          <a:endParaRPr lang="es-ES"/>
        </a:p>
      </dgm:t>
    </dgm:pt>
    <dgm:pt modelId="{FA6DDF44-FE35-9345-8BF6-30EA3D96774A}">
      <dgm:prSet/>
      <dgm:spPr/>
      <dgm:t>
        <a:bodyPr/>
        <a:lstStyle/>
        <a:p>
          <a:pPr rtl="0"/>
          <a:r>
            <a:rPr lang="es-ES" dirty="0" smtClean="0"/>
            <a:t>REDONDA</a:t>
          </a:r>
          <a:endParaRPr lang="es-ES" dirty="0"/>
        </a:p>
      </dgm:t>
    </dgm:pt>
    <dgm:pt modelId="{1FCA8373-53E6-144F-B617-70C2B789CD65}" type="parTrans" cxnId="{F568DCC1-EDED-5C45-94C7-E20A8230B4FF}">
      <dgm:prSet/>
      <dgm:spPr/>
      <dgm:t>
        <a:bodyPr/>
        <a:lstStyle/>
        <a:p>
          <a:endParaRPr lang="es-ES"/>
        </a:p>
      </dgm:t>
    </dgm:pt>
    <dgm:pt modelId="{78D4948D-ADB2-7044-B143-FE5BD538C689}" type="sibTrans" cxnId="{F568DCC1-EDED-5C45-94C7-E20A8230B4FF}">
      <dgm:prSet/>
      <dgm:spPr/>
      <dgm:t>
        <a:bodyPr/>
        <a:lstStyle/>
        <a:p>
          <a:endParaRPr lang="es-ES"/>
        </a:p>
      </dgm:t>
    </dgm:pt>
    <dgm:pt modelId="{24D3E7B7-E9E8-2242-AE8C-F957A22A6D2E}">
      <dgm:prSet/>
      <dgm:spPr/>
      <dgm:t>
        <a:bodyPr/>
        <a:lstStyle/>
        <a:p>
          <a:pPr rtl="0"/>
          <a:r>
            <a:rPr lang="es-ES" smtClean="0"/>
            <a:t>BLANCA</a:t>
          </a:r>
          <a:endParaRPr lang="es-ES"/>
        </a:p>
      </dgm:t>
    </dgm:pt>
    <dgm:pt modelId="{991A356D-9819-3D45-BEDC-A23BB6B6D65E}" type="parTrans" cxnId="{B333BD73-B3C8-5446-B9F6-C28395D3E8DA}">
      <dgm:prSet/>
      <dgm:spPr/>
      <dgm:t>
        <a:bodyPr/>
        <a:lstStyle/>
        <a:p>
          <a:endParaRPr lang="es-ES"/>
        </a:p>
      </dgm:t>
    </dgm:pt>
    <dgm:pt modelId="{3F6C893D-86BF-574C-A5C1-A8FA2D6234BC}" type="sibTrans" cxnId="{B333BD73-B3C8-5446-B9F6-C28395D3E8DA}">
      <dgm:prSet/>
      <dgm:spPr/>
      <dgm:t>
        <a:bodyPr/>
        <a:lstStyle/>
        <a:p>
          <a:endParaRPr lang="es-ES"/>
        </a:p>
      </dgm:t>
    </dgm:pt>
    <dgm:pt modelId="{7136E884-8E16-4249-BE14-FDB72196435C}">
      <dgm:prSet/>
      <dgm:spPr/>
      <dgm:t>
        <a:bodyPr/>
        <a:lstStyle/>
        <a:p>
          <a:pPr rtl="0"/>
          <a:r>
            <a:rPr lang="es-ES" smtClean="0"/>
            <a:t>NEGRA</a:t>
          </a:r>
          <a:endParaRPr lang="es-ES"/>
        </a:p>
      </dgm:t>
    </dgm:pt>
    <dgm:pt modelId="{28364DCE-1872-784D-AD7B-496BDAD44962}" type="parTrans" cxnId="{6D6A746C-94B8-114A-8759-A4A4170F1C7D}">
      <dgm:prSet/>
      <dgm:spPr/>
      <dgm:t>
        <a:bodyPr/>
        <a:lstStyle/>
        <a:p>
          <a:endParaRPr lang="es-ES"/>
        </a:p>
      </dgm:t>
    </dgm:pt>
    <dgm:pt modelId="{A6EC38D0-E5CD-834E-8380-0BF5B6DE90F4}" type="sibTrans" cxnId="{6D6A746C-94B8-114A-8759-A4A4170F1C7D}">
      <dgm:prSet/>
      <dgm:spPr/>
      <dgm:t>
        <a:bodyPr/>
        <a:lstStyle/>
        <a:p>
          <a:endParaRPr lang="es-ES"/>
        </a:p>
      </dgm:t>
    </dgm:pt>
    <dgm:pt modelId="{68ECB3C4-775C-8C49-B7FB-1FA9EBD56A6A}">
      <dgm:prSet/>
      <dgm:spPr/>
      <dgm:t>
        <a:bodyPr/>
        <a:lstStyle/>
        <a:p>
          <a:pPr rtl="0"/>
          <a:r>
            <a:rPr lang="fr-FR" dirty="0" smtClean="0"/>
            <a:t>CORCHEA</a:t>
          </a:r>
          <a:endParaRPr lang="fr-FR" dirty="0"/>
        </a:p>
      </dgm:t>
    </dgm:pt>
    <dgm:pt modelId="{E4276F7A-D674-1E4E-9D87-646F93B1CAA2}" type="parTrans" cxnId="{1FD1D7D6-FD76-5348-AAA7-A695A7FD136D}">
      <dgm:prSet/>
      <dgm:spPr/>
      <dgm:t>
        <a:bodyPr/>
        <a:lstStyle/>
        <a:p>
          <a:endParaRPr lang="es-ES"/>
        </a:p>
      </dgm:t>
    </dgm:pt>
    <dgm:pt modelId="{7E6CE9A4-5702-AD48-8A94-4D4040D7094D}" type="sibTrans" cxnId="{1FD1D7D6-FD76-5348-AAA7-A695A7FD136D}">
      <dgm:prSet/>
      <dgm:spPr/>
      <dgm:t>
        <a:bodyPr/>
        <a:lstStyle/>
        <a:p>
          <a:endParaRPr lang="es-ES"/>
        </a:p>
      </dgm:t>
    </dgm:pt>
    <dgm:pt modelId="{0A3C5486-B911-9A46-A78F-D6D6E00ADC75}">
      <dgm:prSet/>
      <dgm:spPr/>
      <dgm:t>
        <a:bodyPr/>
        <a:lstStyle/>
        <a:p>
          <a:pPr rtl="0"/>
          <a:r>
            <a:rPr lang="fr-FR" dirty="0" smtClean="0"/>
            <a:t>SEMICORCHEA</a:t>
          </a:r>
          <a:endParaRPr lang="fr-FR" dirty="0"/>
        </a:p>
      </dgm:t>
    </dgm:pt>
    <dgm:pt modelId="{D9407161-EF3C-3B4A-9935-40E844ACE50D}" type="parTrans" cxnId="{C1CD7DE3-F8B2-D044-9215-ED8B50B65644}">
      <dgm:prSet/>
      <dgm:spPr/>
      <dgm:t>
        <a:bodyPr/>
        <a:lstStyle/>
        <a:p>
          <a:endParaRPr lang="es-ES"/>
        </a:p>
      </dgm:t>
    </dgm:pt>
    <dgm:pt modelId="{B0C81EA5-4A4F-EF4C-BCAA-7723AB838037}" type="sibTrans" cxnId="{C1CD7DE3-F8B2-D044-9215-ED8B50B65644}">
      <dgm:prSet/>
      <dgm:spPr/>
      <dgm:t>
        <a:bodyPr/>
        <a:lstStyle/>
        <a:p>
          <a:endParaRPr lang="es-ES"/>
        </a:p>
      </dgm:t>
    </dgm:pt>
    <dgm:pt modelId="{2A35B88F-0125-E748-A148-B81EF0B52131}">
      <dgm:prSet/>
      <dgm:spPr/>
      <dgm:t>
        <a:bodyPr/>
        <a:lstStyle/>
        <a:p>
          <a:pPr rtl="0"/>
          <a:r>
            <a:rPr lang="es-ES" smtClean="0"/>
            <a:t>FUSA</a:t>
          </a:r>
          <a:endParaRPr lang="es-ES"/>
        </a:p>
      </dgm:t>
    </dgm:pt>
    <dgm:pt modelId="{6D527461-3552-984F-BAA9-A08A9AB4BF8B}" type="parTrans" cxnId="{F8BCE50D-305E-9E45-A18B-87DD9DDD1150}">
      <dgm:prSet/>
      <dgm:spPr/>
      <dgm:t>
        <a:bodyPr/>
        <a:lstStyle/>
        <a:p>
          <a:endParaRPr lang="es-ES"/>
        </a:p>
      </dgm:t>
    </dgm:pt>
    <dgm:pt modelId="{ED672F61-967E-604F-A80C-626A2CD84410}" type="sibTrans" cxnId="{F8BCE50D-305E-9E45-A18B-87DD9DDD1150}">
      <dgm:prSet/>
      <dgm:spPr/>
      <dgm:t>
        <a:bodyPr/>
        <a:lstStyle/>
        <a:p>
          <a:endParaRPr lang="es-ES"/>
        </a:p>
      </dgm:t>
    </dgm:pt>
    <dgm:pt modelId="{2ACFA718-65F2-1C46-B355-7E23897A3297}">
      <dgm:prSet/>
      <dgm:spPr/>
      <dgm:t>
        <a:bodyPr/>
        <a:lstStyle/>
        <a:p>
          <a:pPr rtl="0"/>
          <a:r>
            <a:rPr lang="es-ES" dirty="0" smtClean="0">
              <a:solidFill>
                <a:schemeClr val="tx1">
                  <a:lumMod val="50000"/>
                </a:schemeClr>
              </a:solidFill>
            </a:rPr>
            <a:t>SEMIFUSA</a:t>
          </a:r>
          <a:endParaRPr lang="es-ES" dirty="0">
            <a:solidFill>
              <a:schemeClr val="tx1">
                <a:lumMod val="50000"/>
              </a:schemeClr>
            </a:solidFill>
          </a:endParaRPr>
        </a:p>
      </dgm:t>
    </dgm:pt>
    <dgm:pt modelId="{7345A51D-9B6D-EA42-920E-F3B2160DA940}" type="parTrans" cxnId="{FEDC0553-75FE-0146-A6E4-FF9A724EF11B}">
      <dgm:prSet/>
      <dgm:spPr/>
      <dgm:t>
        <a:bodyPr/>
        <a:lstStyle/>
        <a:p>
          <a:endParaRPr lang="es-ES"/>
        </a:p>
      </dgm:t>
    </dgm:pt>
    <dgm:pt modelId="{7F53C460-22CC-DA4B-AD68-16EDE37BAB54}" type="sibTrans" cxnId="{FEDC0553-75FE-0146-A6E4-FF9A724EF11B}">
      <dgm:prSet/>
      <dgm:spPr/>
      <dgm:t>
        <a:bodyPr/>
        <a:lstStyle/>
        <a:p>
          <a:endParaRPr lang="es-ES"/>
        </a:p>
      </dgm:t>
    </dgm:pt>
    <dgm:pt modelId="{C208FBE4-D4C6-8C4C-83EC-2F7FEE5035F6}" type="pres">
      <dgm:prSet presAssocID="{E618FB97-C163-8441-9006-93196AE556B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8394046-248B-674A-9049-83AB19913A82}" type="pres">
      <dgm:prSet presAssocID="{B35E6137-4742-F24F-B463-0AC28D3FECA0}" presName="hierRoot1" presStyleCnt="0">
        <dgm:presLayoutVars>
          <dgm:hierBranch val="init"/>
        </dgm:presLayoutVars>
      </dgm:prSet>
      <dgm:spPr/>
    </dgm:pt>
    <dgm:pt modelId="{045714E3-D255-1745-A3A9-D9B787BDC555}" type="pres">
      <dgm:prSet presAssocID="{B35E6137-4742-F24F-B463-0AC28D3FECA0}" presName="rootComposite1" presStyleCnt="0"/>
      <dgm:spPr/>
    </dgm:pt>
    <dgm:pt modelId="{BF9151E1-B910-2849-BB3B-65AD655E81F5}" type="pres">
      <dgm:prSet presAssocID="{B35E6137-4742-F24F-B463-0AC28D3FECA0}" presName="rootText1" presStyleLbl="alignAcc1" presStyleIdx="0" presStyleCnt="0" custScaleX="196803" custScaleY="142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68847-15BC-034E-8211-08BACD7D38B7}" type="pres">
      <dgm:prSet presAssocID="{B35E6137-4742-F24F-B463-0AC28D3FECA0}" presName="topArc1" presStyleLbl="parChTrans1D1" presStyleIdx="0" presStyleCnt="38"/>
      <dgm:spPr/>
    </dgm:pt>
    <dgm:pt modelId="{F734AD2C-95A8-1B4B-9002-908E3FEAA5DA}" type="pres">
      <dgm:prSet presAssocID="{B35E6137-4742-F24F-B463-0AC28D3FECA0}" presName="bottomArc1" presStyleLbl="parChTrans1D1" presStyleIdx="1" presStyleCnt="38"/>
      <dgm:spPr/>
    </dgm:pt>
    <dgm:pt modelId="{F2FC0627-8C52-9B4B-87E7-288A0638DF1B}" type="pres">
      <dgm:prSet presAssocID="{B35E6137-4742-F24F-B463-0AC28D3FECA0}" presName="topConnNode1" presStyleLbl="node1" presStyleIdx="0" presStyleCnt="0"/>
      <dgm:spPr/>
      <dgm:t>
        <a:bodyPr/>
        <a:lstStyle/>
        <a:p>
          <a:endParaRPr lang="es-ES"/>
        </a:p>
      </dgm:t>
    </dgm:pt>
    <dgm:pt modelId="{F0568CFE-F261-D24A-AD30-C25DDB89225F}" type="pres">
      <dgm:prSet presAssocID="{B35E6137-4742-F24F-B463-0AC28D3FECA0}" presName="hierChild2" presStyleCnt="0"/>
      <dgm:spPr/>
    </dgm:pt>
    <dgm:pt modelId="{197E0DAB-1CF4-2D42-A020-2DA48DE055E2}" type="pres">
      <dgm:prSet presAssocID="{8483661B-28C8-5348-A0E7-171B1E966860}" presName="Name28" presStyleLbl="parChTrans1D2" presStyleIdx="0" presStyleCnt="3" custSzX="2654797" custSzY="5146505"/>
      <dgm:spPr/>
      <dgm:t>
        <a:bodyPr/>
        <a:lstStyle/>
        <a:p>
          <a:endParaRPr lang="es-ES"/>
        </a:p>
      </dgm:t>
    </dgm:pt>
    <dgm:pt modelId="{85AE1036-12E1-B247-B1C3-7ADBCC36EEB6}" type="pres">
      <dgm:prSet presAssocID="{13C79072-2546-C04E-84F0-586ED6BB7ECC}" presName="hierRoot2" presStyleCnt="0">
        <dgm:presLayoutVars>
          <dgm:hierBranch val="init"/>
        </dgm:presLayoutVars>
      </dgm:prSet>
      <dgm:spPr/>
    </dgm:pt>
    <dgm:pt modelId="{6A317556-3EED-F04B-8B0B-A439551A1467}" type="pres">
      <dgm:prSet presAssocID="{13C79072-2546-C04E-84F0-586ED6BB7ECC}" presName="rootComposite2" presStyleCnt="0"/>
      <dgm:spPr/>
    </dgm:pt>
    <dgm:pt modelId="{AADB4226-747C-5440-8A8C-81073D331E3B}" type="pres">
      <dgm:prSet presAssocID="{13C79072-2546-C04E-84F0-586ED6BB7ECC}" presName="rootText2" presStyleLbl="alignAcc1" presStyleIdx="0" presStyleCnt="0" custScaleX="196803" custScaleY="142828" custLinFactX="-2750" custLinFactNeighborX="-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2941F9-E975-7943-8A00-5B9E4FFC254C}" type="pres">
      <dgm:prSet presAssocID="{13C79072-2546-C04E-84F0-586ED6BB7ECC}" presName="topArc2" presStyleLbl="parChTrans1D1" presStyleIdx="2" presStyleCnt="38"/>
      <dgm:spPr/>
    </dgm:pt>
    <dgm:pt modelId="{E8ADFF9E-D9A9-D042-A07D-6BFA28C96F22}" type="pres">
      <dgm:prSet presAssocID="{13C79072-2546-C04E-84F0-586ED6BB7ECC}" presName="bottomArc2" presStyleLbl="parChTrans1D1" presStyleIdx="3" presStyleCnt="38"/>
      <dgm:spPr/>
    </dgm:pt>
    <dgm:pt modelId="{F6722123-8230-D044-B2A2-08F9A3D53B4C}" type="pres">
      <dgm:prSet presAssocID="{13C79072-2546-C04E-84F0-586ED6BB7ECC}" presName="topConnNode2" presStyleLbl="node2" presStyleIdx="0" presStyleCnt="0"/>
      <dgm:spPr/>
      <dgm:t>
        <a:bodyPr/>
        <a:lstStyle/>
        <a:p>
          <a:endParaRPr lang="es-ES"/>
        </a:p>
      </dgm:t>
    </dgm:pt>
    <dgm:pt modelId="{20FF4973-3499-C44C-B389-78515575CDE7}" type="pres">
      <dgm:prSet presAssocID="{13C79072-2546-C04E-84F0-586ED6BB7ECC}" presName="hierChild4" presStyleCnt="0"/>
      <dgm:spPr/>
    </dgm:pt>
    <dgm:pt modelId="{CBCA0AB1-414A-B344-BA74-20B468CF514E}" type="pres">
      <dgm:prSet presAssocID="{45D90481-F588-5C4F-9F15-3B15FA6DCDCA}" presName="Name28" presStyleLbl="parChTrans1D3" presStyleIdx="0" presStyleCnt="15" custSzX="1009261" custSzY="2932977"/>
      <dgm:spPr/>
      <dgm:t>
        <a:bodyPr/>
        <a:lstStyle/>
        <a:p>
          <a:endParaRPr lang="es-ES"/>
        </a:p>
      </dgm:t>
    </dgm:pt>
    <dgm:pt modelId="{38669F08-24DA-2841-85FA-F3BA2C2E44CB}" type="pres">
      <dgm:prSet presAssocID="{78FF6854-F5E6-4741-9EBE-80B958C431E1}" presName="hierRoot2" presStyleCnt="0">
        <dgm:presLayoutVars>
          <dgm:hierBranch val="init"/>
        </dgm:presLayoutVars>
      </dgm:prSet>
      <dgm:spPr/>
    </dgm:pt>
    <dgm:pt modelId="{4BF90280-69A8-5447-87E8-7CFC9F77D343}" type="pres">
      <dgm:prSet presAssocID="{78FF6854-F5E6-4741-9EBE-80B958C431E1}" presName="rootComposite2" presStyleCnt="0"/>
      <dgm:spPr/>
    </dgm:pt>
    <dgm:pt modelId="{7E21CBCE-FC15-3744-9A61-7A7BDF73E657}" type="pres">
      <dgm:prSet presAssocID="{78FF6854-F5E6-4741-9EBE-80B958C431E1}" presName="rootText2" presStyleLbl="alignAcc1" presStyleIdx="0" presStyleCnt="0" custScaleX="196803" custScaleY="142828" custLinFactX="-2750" custLinFactNeighborX="-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A2A88A-4A1A-C047-97A4-B8661B0AB138}" type="pres">
      <dgm:prSet presAssocID="{78FF6854-F5E6-4741-9EBE-80B958C431E1}" presName="topArc2" presStyleLbl="parChTrans1D1" presStyleIdx="4" presStyleCnt="38"/>
      <dgm:spPr/>
    </dgm:pt>
    <dgm:pt modelId="{E30C0B73-C0C3-C147-8CDD-72912BC8DA0E}" type="pres">
      <dgm:prSet presAssocID="{78FF6854-F5E6-4741-9EBE-80B958C431E1}" presName="bottomArc2" presStyleLbl="parChTrans1D1" presStyleIdx="5" presStyleCnt="38"/>
      <dgm:spPr/>
    </dgm:pt>
    <dgm:pt modelId="{9BC4EF90-B1C7-574F-B4B6-1D73AA8FE4F5}" type="pres">
      <dgm:prSet presAssocID="{78FF6854-F5E6-4741-9EBE-80B958C431E1}" presName="topConnNode2" presStyleLbl="node3" presStyleIdx="0" presStyleCnt="0"/>
      <dgm:spPr/>
      <dgm:t>
        <a:bodyPr/>
        <a:lstStyle/>
        <a:p>
          <a:endParaRPr lang="es-ES"/>
        </a:p>
      </dgm:t>
    </dgm:pt>
    <dgm:pt modelId="{2DC31C41-7908-EF46-A6E9-0EFACB7A5853}" type="pres">
      <dgm:prSet presAssocID="{78FF6854-F5E6-4741-9EBE-80B958C431E1}" presName="hierChild4" presStyleCnt="0"/>
      <dgm:spPr/>
    </dgm:pt>
    <dgm:pt modelId="{3708C4D6-E827-2E43-85AE-68C89094ADE7}" type="pres">
      <dgm:prSet presAssocID="{78FF6854-F5E6-4741-9EBE-80B958C431E1}" presName="hierChild5" presStyleCnt="0"/>
      <dgm:spPr/>
    </dgm:pt>
    <dgm:pt modelId="{EA553967-F0BD-F74C-95AB-EB71F1DBD6C1}" type="pres">
      <dgm:prSet presAssocID="{3CFCB2D3-65B2-4244-9E35-7785624C9B7C}" presName="Name28" presStyleLbl="parChTrans1D3" presStyleIdx="1" presStyleCnt="15" custSzX="1009261" custSzY="8927861"/>
      <dgm:spPr/>
      <dgm:t>
        <a:bodyPr/>
        <a:lstStyle/>
        <a:p>
          <a:endParaRPr lang="es-ES"/>
        </a:p>
      </dgm:t>
    </dgm:pt>
    <dgm:pt modelId="{368E3611-2888-F74C-AD5B-0297C29F3371}" type="pres">
      <dgm:prSet presAssocID="{E08BDC48-0094-C74C-9264-FFC2067DF987}" presName="hierRoot2" presStyleCnt="0">
        <dgm:presLayoutVars>
          <dgm:hierBranch val="init"/>
        </dgm:presLayoutVars>
      </dgm:prSet>
      <dgm:spPr/>
    </dgm:pt>
    <dgm:pt modelId="{FF5E984B-ECAA-BD41-80E3-378C6ADCE0FE}" type="pres">
      <dgm:prSet presAssocID="{E08BDC48-0094-C74C-9264-FFC2067DF987}" presName="rootComposite2" presStyleCnt="0"/>
      <dgm:spPr/>
    </dgm:pt>
    <dgm:pt modelId="{4B6D0A7B-24A7-E845-8082-21EA79259DFC}" type="pres">
      <dgm:prSet presAssocID="{E08BDC48-0094-C74C-9264-FFC2067DF987}" presName="rootText2" presStyleLbl="alignAcc1" presStyleIdx="0" presStyleCnt="0" custScaleX="196803" custScaleY="142828" custLinFactX="-2750" custLinFactNeighborX="-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034D48-7F91-5F4C-B0C7-ADD800D73DF6}" type="pres">
      <dgm:prSet presAssocID="{E08BDC48-0094-C74C-9264-FFC2067DF987}" presName="topArc2" presStyleLbl="parChTrans1D1" presStyleIdx="6" presStyleCnt="38"/>
      <dgm:spPr/>
    </dgm:pt>
    <dgm:pt modelId="{7B99F30B-AF7A-8C45-890F-B0C3A7DD3358}" type="pres">
      <dgm:prSet presAssocID="{E08BDC48-0094-C74C-9264-FFC2067DF987}" presName="bottomArc2" presStyleLbl="parChTrans1D1" presStyleIdx="7" presStyleCnt="38"/>
      <dgm:spPr/>
    </dgm:pt>
    <dgm:pt modelId="{7BBA22E5-7A73-9A45-A139-EA7501C6CFAE}" type="pres">
      <dgm:prSet presAssocID="{E08BDC48-0094-C74C-9264-FFC2067DF987}" presName="topConnNode2" presStyleLbl="node3" presStyleIdx="0" presStyleCnt="0"/>
      <dgm:spPr/>
      <dgm:t>
        <a:bodyPr/>
        <a:lstStyle/>
        <a:p>
          <a:endParaRPr lang="es-ES"/>
        </a:p>
      </dgm:t>
    </dgm:pt>
    <dgm:pt modelId="{A799918E-BA8E-0F4F-9E61-25CC5F11E814}" type="pres">
      <dgm:prSet presAssocID="{E08BDC48-0094-C74C-9264-FFC2067DF987}" presName="hierChild4" presStyleCnt="0"/>
      <dgm:spPr/>
    </dgm:pt>
    <dgm:pt modelId="{8530E2F9-967A-DE4E-9729-3DF304951732}" type="pres">
      <dgm:prSet presAssocID="{E08BDC48-0094-C74C-9264-FFC2067DF987}" presName="hierChild5" presStyleCnt="0"/>
      <dgm:spPr/>
    </dgm:pt>
    <dgm:pt modelId="{A282AB25-73D0-0C42-958D-53E1629890D3}" type="pres">
      <dgm:prSet presAssocID="{B3B72F3E-5ABD-4C49-9B58-0DBD43D8F43E}" presName="Name28" presStyleLbl="parChTrans1D3" presStyleIdx="2" presStyleCnt="15" custSzX="1009261" custSzY="13789322"/>
      <dgm:spPr/>
      <dgm:t>
        <a:bodyPr/>
        <a:lstStyle/>
        <a:p>
          <a:endParaRPr lang="es-ES"/>
        </a:p>
      </dgm:t>
    </dgm:pt>
    <dgm:pt modelId="{050F21CE-1C51-1E46-9B41-1B48CCF8D138}" type="pres">
      <dgm:prSet presAssocID="{0F1A7982-CF82-1744-8F25-08AB3915B510}" presName="hierRoot2" presStyleCnt="0">
        <dgm:presLayoutVars>
          <dgm:hierBranch val="init"/>
        </dgm:presLayoutVars>
      </dgm:prSet>
      <dgm:spPr/>
    </dgm:pt>
    <dgm:pt modelId="{3E7E4646-CB4A-3343-B3CA-4F56C77250A5}" type="pres">
      <dgm:prSet presAssocID="{0F1A7982-CF82-1744-8F25-08AB3915B510}" presName="rootComposite2" presStyleCnt="0"/>
      <dgm:spPr/>
    </dgm:pt>
    <dgm:pt modelId="{E4F1B8D8-DC8F-3D4E-A422-1A3525EF9541}" type="pres">
      <dgm:prSet presAssocID="{0F1A7982-CF82-1744-8F25-08AB3915B510}" presName="rootText2" presStyleLbl="alignAcc1" presStyleIdx="0" presStyleCnt="0" custScaleX="196803" custScaleY="142828" custLinFactX="-2750" custLinFactNeighborX="-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130253-94E8-B049-A94D-AC7E3C30067E}" type="pres">
      <dgm:prSet presAssocID="{0F1A7982-CF82-1744-8F25-08AB3915B510}" presName="topArc2" presStyleLbl="parChTrans1D1" presStyleIdx="8" presStyleCnt="38"/>
      <dgm:spPr/>
    </dgm:pt>
    <dgm:pt modelId="{D29BECA6-EEED-584F-85FA-6B9B7B6C9436}" type="pres">
      <dgm:prSet presAssocID="{0F1A7982-CF82-1744-8F25-08AB3915B510}" presName="bottomArc2" presStyleLbl="parChTrans1D1" presStyleIdx="9" presStyleCnt="38"/>
      <dgm:spPr/>
    </dgm:pt>
    <dgm:pt modelId="{A0EB919F-710D-E240-AA74-F1B604A1F3ED}" type="pres">
      <dgm:prSet presAssocID="{0F1A7982-CF82-1744-8F25-08AB3915B510}" presName="topConnNode2" presStyleLbl="node3" presStyleIdx="0" presStyleCnt="0"/>
      <dgm:spPr/>
      <dgm:t>
        <a:bodyPr/>
        <a:lstStyle/>
        <a:p>
          <a:endParaRPr lang="es-ES"/>
        </a:p>
      </dgm:t>
    </dgm:pt>
    <dgm:pt modelId="{05EB513D-98FB-C842-96A1-4DFCBE408308}" type="pres">
      <dgm:prSet presAssocID="{0F1A7982-CF82-1744-8F25-08AB3915B510}" presName="hierChild4" presStyleCnt="0"/>
      <dgm:spPr/>
    </dgm:pt>
    <dgm:pt modelId="{FD77238E-3C50-DB41-BBD7-E2A109CCA2B4}" type="pres">
      <dgm:prSet presAssocID="{0F1A7982-CF82-1744-8F25-08AB3915B510}" presName="hierChild5" presStyleCnt="0"/>
      <dgm:spPr/>
    </dgm:pt>
    <dgm:pt modelId="{1BAC547D-84CB-A54C-908F-71647B9FF28E}" type="pres">
      <dgm:prSet presAssocID="{9D6DBB56-728B-D147-A26B-DE56D49F10D3}" presName="Name28" presStyleLbl="parChTrans1D3" presStyleIdx="3" presStyleCnt="15" custSzX="1009261" custSzY="13789322"/>
      <dgm:spPr/>
      <dgm:t>
        <a:bodyPr/>
        <a:lstStyle/>
        <a:p>
          <a:endParaRPr lang="es-ES"/>
        </a:p>
      </dgm:t>
    </dgm:pt>
    <dgm:pt modelId="{194BF3B4-7379-F24F-8DA1-A73A23E7BB17}" type="pres">
      <dgm:prSet presAssocID="{B717299B-72B0-DA47-B805-C3E79C144163}" presName="hierRoot2" presStyleCnt="0">
        <dgm:presLayoutVars>
          <dgm:hierBranch val="init"/>
        </dgm:presLayoutVars>
      </dgm:prSet>
      <dgm:spPr/>
    </dgm:pt>
    <dgm:pt modelId="{A5A56250-A663-9449-A97E-522BF587A539}" type="pres">
      <dgm:prSet presAssocID="{B717299B-72B0-DA47-B805-C3E79C144163}" presName="rootComposite2" presStyleCnt="0"/>
      <dgm:spPr/>
    </dgm:pt>
    <dgm:pt modelId="{C4C748BC-FEFD-8442-90DB-E14D1C107204}" type="pres">
      <dgm:prSet presAssocID="{B717299B-72B0-DA47-B805-C3E79C144163}" presName="rootText2" presStyleLbl="alignAcc1" presStyleIdx="0" presStyleCnt="0" custScaleX="196803" custScaleY="142828" custLinFactX="-2750" custLinFactNeighborX="-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47D626-A4AC-9245-BB4E-BC65EC09330A}" type="pres">
      <dgm:prSet presAssocID="{B717299B-72B0-DA47-B805-C3E79C144163}" presName="topArc2" presStyleLbl="parChTrans1D1" presStyleIdx="10" presStyleCnt="38"/>
      <dgm:spPr/>
    </dgm:pt>
    <dgm:pt modelId="{2CA661F5-52DE-074F-9192-D4EC992A530C}" type="pres">
      <dgm:prSet presAssocID="{B717299B-72B0-DA47-B805-C3E79C144163}" presName="bottomArc2" presStyleLbl="parChTrans1D1" presStyleIdx="11" presStyleCnt="38"/>
      <dgm:spPr/>
    </dgm:pt>
    <dgm:pt modelId="{6FA2ECFE-DA72-C543-91F9-A251641A8EAA}" type="pres">
      <dgm:prSet presAssocID="{B717299B-72B0-DA47-B805-C3E79C144163}" presName="topConnNode2" presStyleLbl="node3" presStyleIdx="0" presStyleCnt="0"/>
      <dgm:spPr/>
      <dgm:t>
        <a:bodyPr/>
        <a:lstStyle/>
        <a:p>
          <a:endParaRPr lang="es-ES"/>
        </a:p>
      </dgm:t>
    </dgm:pt>
    <dgm:pt modelId="{ADE7D218-F4E4-5E45-955A-44E23F576B18}" type="pres">
      <dgm:prSet presAssocID="{B717299B-72B0-DA47-B805-C3E79C144163}" presName="hierChild4" presStyleCnt="0"/>
      <dgm:spPr/>
    </dgm:pt>
    <dgm:pt modelId="{1EC3AE12-98F5-6F43-89D8-72EE2EAB01D2}" type="pres">
      <dgm:prSet presAssocID="{B717299B-72B0-DA47-B805-C3E79C144163}" presName="hierChild5" presStyleCnt="0"/>
      <dgm:spPr/>
    </dgm:pt>
    <dgm:pt modelId="{EC2E0739-6A84-1849-BB90-62A452CDDAB4}" type="pres">
      <dgm:prSet presAssocID="{1E7C4AD5-F255-3747-81E1-C04BC356B744}" presName="Name28" presStyleLbl="parChTrans1D3" presStyleIdx="4" presStyleCnt="15" custSzX="1009261" custSzY="13789322"/>
      <dgm:spPr/>
      <dgm:t>
        <a:bodyPr/>
        <a:lstStyle/>
        <a:p>
          <a:endParaRPr lang="es-ES"/>
        </a:p>
      </dgm:t>
    </dgm:pt>
    <dgm:pt modelId="{85F4A614-7141-B241-9E0A-3A0233B71370}" type="pres">
      <dgm:prSet presAssocID="{FEC2BA3D-6305-F448-B12D-4C2538CD332C}" presName="hierRoot2" presStyleCnt="0">
        <dgm:presLayoutVars>
          <dgm:hierBranch val="init"/>
        </dgm:presLayoutVars>
      </dgm:prSet>
      <dgm:spPr/>
    </dgm:pt>
    <dgm:pt modelId="{C25B90FD-BCDB-9940-A987-5701E1E9A5FB}" type="pres">
      <dgm:prSet presAssocID="{FEC2BA3D-6305-F448-B12D-4C2538CD332C}" presName="rootComposite2" presStyleCnt="0"/>
      <dgm:spPr/>
    </dgm:pt>
    <dgm:pt modelId="{7B3C0466-F542-0547-BBB0-93C5252633F8}" type="pres">
      <dgm:prSet presAssocID="{FEC2BA3D-6305-F448-B12D-4C2538CD332C}" presName="rootText2" presStyleLbl="alignAcc1" presStyleIdx="0" presStyleCnt="0" custScaleX="196803" custScaleY="142828" custLinFactX="-2750" custLinFactNeighborX="-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EA26A-FE2E-2A49-BC16-9B6D7FF8CA1B}" type="pres">
      <dgm:prSet presAssocID="{FEC2BA3D-6305-F448-B12D-4C2538CD332C}" presName="topArc2" presStyleLbl="parChTrans1D1" presStyleIdx="12" presStyleCnt="38"/>
      <dgm:spPr/>
    </dgm:pt>
    <dgm:pt modelId="{3E84DC56-7461-CB49-8DB9-D0E145F78AC9}" type="pres">
      <dgm:prSet presAssocID="{FEC2BA3D-6305-F448-B12D-4C2538CD332C}" presName="bottomArc2" presStyleLbl="parChTrans1D1" presStyleIdx="13" presStyleCnt="38"/>
      <dgm:spPr/>
    </dgm:pt>
    <dgm:pt modelId="{115FEEC7-B49D-9D48-BC67-959ADF3451DB}" type="pres">
      <dgm:prSet presAssocID="{FEC2BA3D-6305-F448-B12D-4C2538CD332C}" presName="topConnNode2" presStyleLbl="node3" presStyleIdx="0" presStyleCnt="0"/>
      <dgm:spPr/>
      <dgm:t>
        <a:bodyPr/>
        <a:lstStyle/>
        <a:p>
          <a:endParaRPr lang="es-ES"/>
        </a:p>
      </dgm:t>
    </dgm:pt>
    <dgm:pt modelId="{BACCD384-D3C6-E745-A794-8270DC658361}" type="pres">
      <dgm:prSet presAssocID="{FEC2BA3D-6305-F448-B12D-4C2538CD332C}" presName="hierChild4" presStyleCnt="0"/>
      <dgm:spPr/>
    </dgm:pt>
    <dgm:pt modelId="{38C43657-C73C-A448-A9F0-FB542CB12456}" type="pres">
      <dgm:prSet presAssocID="{FEC2BA3D-6305-F448-B12D-4C2538CD332C}" presName="hierChild5" presStyleCnt="0"/>
      <dgm:spPr/>
    </dgm:pt>
    <dgm:pt modelId="{435C0627-BA29-3540-BF48-616A0EC9F3FC}" type="pres">
      <dgm:prSet presAssocID="{13C79072-2546-C04E-84F0-586ED6BB7ECC}" presName="hierChild5" presStyleCnt="0"/>
      <dgm:spPr/>
    </dgm:pt>
    <dgm:pt modelId="{A96EC915-2C29-7B40-8A82-4D8BF407676C}" type="pres">
      <dgm:prSet presAssocID="{4806C1E7-74E7-544F-BA38-1637E1D13334}" presName="Name28" presStyleLbl="parChTrans1D2" presStyleIdx="1" presStyleCnt="3" custSzX="179956" custSzY="5146505"/>
      <dgm:spPr/>
      <dgm:t>
        <a:bodyPr/>
        <a:lstStyle/>
        <a:p>
          <a:endParaRPr lang="es-ES"/>
        </a:p>
      </dgm:t>
    </dgm:pt>
    <dgm:pt modelId="{BFADD5DA-A9E1-944D-8D6A-0FEEBC1E2807}" type="pres">
      <dgm:prSet presAssocID="{54E06395-D829-6745-966A-60F8CF69FAC1}" presName="hierRoot2" presStyleCnt="0">
        <dgm:presLayoutVars>
          <dgm:hierBranch val="init"/>
        </dgm:presLayoutVars>
      </dgm:prSet>
      <dgm:spPr/>
    </dgm:pt>
    <dgm:pt modelId="{9A558559-3B5B-A749-A2B6-EDC2B57749AD}" type="pres">
      <dgm:prSet presAssocID="{54E06395-D829-6745-966A-60F8CF69FAC1}" presName="rootComposite2" presStyleCnt="0"/>
      <dgm:spPr/>
    </dgm:pt>
    <dgm:pt modelId="{9E4B1E4B-997A-6145-8BC2-3486A92217E8}" type="pres">
      <dgm:prSet presAssocID="{54E06395-D829-6745-966A-60F8CF69FAC1}" presName="rootText2" presStyleLbl="alignAcc1" presStyleIdx="0" presStyleCnt="0" custScaleX="196803" custScaleY="142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E1272E-67BB-6140-8837-CF0BCFE9079F}" type="pres">
      <dgm:prSet presAssocID="{54E06395-D829-6745-966A-60F8CF69FAC1}" presName="topArc2" presStyleLbl="parChTrans1D1" presStyleIdx="14" presStyleCnt="38"/>
      <dgm:spPr/>
    </dgm:pt>
    <dgm:pt modelId="{8CA5AAAC-8433-8D47-B399-55B90AA68DDA}" type="pres">
      <dgm:prSet presAssocID="{54E06395-D829-6745-966A-60F8CF69FAC1}" presName="bottomArc2" presStyleLbl="parChTrans1D1" presStyleIdx="15" presStyleCnt="38"/>
      <dgm:spPr/>
    </dgm:pt>
    <dgm:pt modelId="{B021F396-3A28-A74B-91ED-320DD4D967A1}" type="pres">
      <dgm:prSet presAssocID="{54E06395-D829-6745-966A-60F8CF69FAC1}" presName="topConnNode2" presStyleLbl="node2" presStyleIdx="0" presStyleCnt="0"/>
      <dgm:spPr/>
      <dgm:t>
        <a:bodyPr/>
        <a:lstStyle/>
        <a:p>
          <a:endParaRPr lang="es-ES"/>
        </a:p>
      </dgm:t>
    </dgm:pt>
    <dgm:pt modelId="{F5278D64-84D2-CB44-AD53-751F0B5C5661}" type="pres">
      <dgm:prSet presAssocID="{54E06395-D829-6745-966A-60F8CF69FAC1}" presName="hierChild4" presStyleCnt="0"/>
      <dgm:spPr/>
    </dgm:pt>
    <dgm:pt modelId="{F9B1379E-A992-134E-9078-BEC17CACA7FB}" type="pres">
      <dgm:prSet presAssocID="{B54CD583-1231-CB45-8FCE-B0AE53994053}" presName="Name28" presStyleLbl="parChTrans1D3" presStyleIdx="5" presStyleCnt="15" custSzX="1009261" custSzY="2932977"/>
      <dgm:spPr/>
      <dgm:t>
        <a:bodyPr/>
        <a:lstStyle/>
        <a:p>
          <a:endParaRPr lang="es-ES"/>
        </a:p>
      </dgm:t>
    </dgm:pt>
    <dgm:pt modelId="{0C54515C-00FC-BF4B-A5FD-57C3FB076014}" type="pres">
      <dgm:prSet presAssocID="{BCBCDBE7-F2F9-3B42-BFDB-69EEDA77DB63}" presName="hierRoot2" presStyleCnt="0">
        <dgm:presLayoutVars>
          <dgm:hierBranch val="init"/>
        </dgm:presLayoutVars>
      </dgm:prSet>
      <dgm:spPr/>
    </dgm:pt>
    <dgm:pt modelId="{D246941C-31B5-1C41-A50F-158742D42AAB}" type="pres">
      <dgm:prSet presAssocID="{BCBCDBE7-F2F9-3B42-BFDB-69EEDA77DB63}" presName="rootComposite2" presStyleCnt="0"/>
      <dgm:spPr/>
    </dgm:pt>
    <dgm:pt modelId="{D3FFC65B-5699-E544-BE41-4AB676BF68CA}" type="pres">
      <dgm:prSet presAssocID="{BCBCDBE7-F2F9-3B42-BFDB-69EEDA77DB63}" presName="rootText2" presStyleLbl="alignAcc1" presStyleIdx="0" presStyleCnt="0" custScaleX="196803" custScaleY="142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1AD38-1C8E-7B40-B146-098EE44730BA}" type="pres">
      <dgm:prSet presAssocID="{BCBCDBE7-F2F9-3B42-BFDB-69EEDA77DB63}" presName="topArc2" presStyleLbl="parChTrans1D1" presStyleIdx="16" presStyleCnt="38"/>
      <dgm:spPr/>
    </dgm:pt>
    <dgm:pt modelId="{9B1A76F2-6720-DF4F-9701-EFCAB10CDE8A}" type="pres">
      <dgm:prSet presAssocID="{BCBCDBE7-F2F9-3B42-BFDB-69EEDA77DB63}" presName="bottomArc2" presStyleLbl="parChTrans1D1" presStyleIdx="17" presStyleCnt="38"/>
      <dgm:spPr/>
    </dgm:pt>
    <dgm:pt modelId="{DDB1E4CF-ADF9-5B4C-8872-1B7DB4381656}" type="pres">
      <dgm:prSet presAssocID="{BCBCDBE7-F2F9-3B42-BFDB-69EEDA77DB63}" presName="topConnNode2" presStyleLbl="node3" presStyleIdx="0" presStyleCnt="0"/>
      <dgm:spPr/>
      <dgm:t>
        <a:bodyPr/>
        <a:lstStyle/>
        <a:p>
          <a:endParaRPr lang="es-ES"/>
        </a:p>
      </dgm:t>
    </dgm:pt>
    <dgm:pt modelId="{329EBE10-C087-C84B-8B55-F9C906D0ED68}" type="pres">
      <dgm:prSet presAssocID="{BCBCDBE7-F2F9-3B42-BFDB-69EEDA77DB63}" presName="hierChild4" presStyleCnt="0"/>
      <dgm:spPr/>
    </dgm:pt>
    <dgm:pt modelId="{BA379A09-F8AA-804D-8367-A1405AF2053E}" type="pres">
      <dgm:prSet presAssocID="{BCBCDBE7-F2F9-3B42-BFDB-69EEDA77DB63}" presName="hierChild5" presStyleCnt="0"/>
      <dgm:spPr/>
    </dgm:pt>
    <dgm:pt modelId="{DDE4F621-C215-C445-8AE3-79B743BDA87F}" type="pres">
      <dgm:prSet presAssocID="{0BAC63E3-42C3-E848-987D-70DFA57CF4CC}" presName="Name28" presStyleLbl="parChTrans1D3" presStyleIdx="6" presStyleCnt="15" custSzX="1009261" custSzY="8927861"/>
      <dgm:spPr/>
      <dgm:t>
        <a:bodyPr/>
        <a:lstStyle/>
        <a:p>
          <a:endParaRPr lang="es-ES"/>
        </a:p>
      </dgm:t>
    </dgm:pt>
    <dgm:pt modelId="{E8B49585-435B-7F41-B8CF-C9CBC5E62643}" type="pres">
      <dgm:prSet presAssocID="{0F641F01-84F0-0748-A177-D2384A0B6E25}" presName="hierRoot2" presStyleCnt="0">
        <dgm:presLayoutVars>
          <dgm:hierBranch val="init"/>
        </dgm:presLayoutVars>
      </dgm:prSet>
      <dgm:spPr/>
    </dgm:pt>
    <dgm:pt modelId="{B7935A79-238D-E440-A5F8-E624BF065A4F}" type="pres">
      <dgm:prSet presAssocID="{0F641F01-84F0-0748-A177-D2384A0B6E25}" presName="rootComposite2" presStyleCnt="0"/>
      <dgm:spPr/>
    </dgm:pt>
    <dgm:pt modelId="{BCAA8A91-12AF-1D47-A502-2B3CECE07AEE}" type="pres">
      <dgm:prSet presAssocID="{0F641F01-84F0-0748-A177-D2384A0B6E25}" presName="rootText2" presStyleLbl="alignAcc1" presStyleIdx="0" presStyleCnt="0" custScaleX="196803" custScaleY="142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885A-9E0D-B843-A7F5-C8A400BB87D5}" type="pres">
      <dgm:prSet presAssocID="{0F641F01-84F0-0748-A177-D2384A0B6E25}" presName="topArc2" presStyleLbl="parChTrans1D1" presStyleIdx="18" presStyleCnt="38"/>
      <dgm:spPr/>
    </dgm:pt>
    <dgm:pt modelId="{751D3611-62C0-C74F-BCBD-9C9940EA5ECF}" type="pres">
      <dgm:prSet presAssocID="{0F641F01-84F0-0748-A177-D2384A0B6E25}" presName="bottomArc2" presStyleLbl="parChTrans1D1" presStyleIdx="19" presStyleCnt="38"/>
      <dgm:spPr/>
    </dgm:pt>
    <dgm:pt modelId="{2EFD57EA-79A3-2448-B8D4-4C3C3B826FF7}" type="pres">
      <dgm:prSet presAssocID="{0F641F01-84F0-0748-A177-D2384A0B6E25}" presName="topConnNode2" presStyleLbl="node3" presStyleIdx="0" presStyleCnt="0"/>
      <dgm:spPr/>
      <dgm:t>
        <a:bodyPr/>
        <a:lstStyle/>
        <a:p>
          <a:endParaRPr lang="es-ES"/>
        </a:p>
      </dgm:t>
    </dgm:pt>
    <dgm:pt modelId="{6B7E286B-77C6-4744-8FF6-83E9CC3317D0}" type="pres">
      <dgm:prSet presAssocID="{0F641F01-84F0-0748-A177-D2384A0B6E25}" presName="hierChild4" presStyleCnt="0"/>
      <dgm:spPr/>
    </dgm:pt>
    <dgm:pt modelId="{2703BF88-7BC2-C648-B263-167C262998A4}" type="pres">
      <dgm:prSet presAssocID="{0F641F01-84F0-0748-A177-D2384A0B6E25}" presName="hierChild5" presStyleCnt="0"/>
      <dgm:spPr/>
    </dgm:pt>
    <dgm:pt modelId="{2955C47B-F6F8-5049-A569-5D65C7D7505C}" type="pres">
      <dgm:prSet presAssocID="{256EDD84-01DB-AA48-92AA-75DE4BA46652}" presName="Name28" presStyleLbl="parChTrans1D3" presStyleIdx="7" presStyleCnt="15" custSzX="1009261" custSzY="13789322"/>
      <dgm:spPr/>
      <dgm:t>
        <a:bodyPr/>
        <a:lstStyle/>
        <a:p>
          <a:endParaRPr lang="es-ES"/>
        </a:p>
      </dgm:t>
    </dgm:pt>
    <dgm:pt modelId="{7B048040-2EDB-EC47-98CE-F4A6E9BEADA9}" type="pres">
      <dgm:prSet presAssocID="{2A4F05AE-AC76-8F4C-B70E-64ABFB3C9463}" presName="hierRoot2" presStyleCnt="0">
        <dgm:presLayoutVars>
          <dgm:hierBranch val="init"/>
        </dgm:presLayoutVars>
      </dgm:prSet>
      <dgm:spPr/>
    </dgm:pt>
    <dgm:pt modelId="{CE1D4600-E314-8F41-BFD5-CF0984AF0CD3}" type="pres">
      <dgm:prSet presAssocID="{2A4F05AE-AC76-8F4C-B70E-64ABFB3C9463}" presName="rootComposite2" presStyleCnt="0"/>
      <dgm:spPr/>
    </dgm:pt>
    <dgm:pt modelId="{47AA3A4C-4C8D-4642-9BCF-4ECF3C7B4907}" type="pres">
      <dgm:prSet presAssocID="{2A4F05AE-AC76-8F4C-B70E-64ABFB3C9463}" presName="rootText2" presStyleLbl="alignAcc1" presStyleIdx="0" presStyleCnt="0" custScaleX="196803" custScaleY="142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2BC57-3CE7-FF4B-B848-97C869EC29BE}" type="pres">
      <dgm:prSet presAssocID="{2A4F05AE-AC76-8F4C-B70E-64ABFB3C9463}" presName="topArc2" presStyleLbl="parChTrans1D1" presStyleIdx="20" presStyleCnt="38"/>
      <dgm:spPr/>
    </dgm:pt>
    <dgm:pt modelId="{8A967E2E-8709-9C43-A0D9-06ECB17902BE}" type="pres">
      <dgm:prSet presAssocID="{2A4F05AE-AC76-8F4C-B70E-64ABFB3C9463}" presName="bottomArc2" presStyleLbl="parChTrans1D1" presStyleIdx="21" presStyleCnt="38"/>
      <dgm:spPr/>
    </dgm:pt>
    <dgm:pt modelId="{6068C161-0C3C-694A-B3B1-290E60D7F457}" type="pres">
      <dgm:prSet presAssocID="{2A4F05AE-AC76-8F4C-B70E-64ABFB3C9463}" presName="topConnNode2" presStyleLbl="node3" presStyleIdx="0" presStyleCnt="0"/>
      <dgm:spPr/>
      <dgm:t>
        <a:bodyPr/>
        <a:lstStyle/>
        <a:p>
          <a:endParaRPr lang="es-ES"/>
        </a:p>
      </dgm:t>
    </dgm:pt>
    <dgm:pt modelId="{66ED8DB7-A8C7-F448-96CF-34550F6E1DE9}" type="pres">
      <dgm:prSet presAssocID="{2A4F05AE-AC76-8F4C-B70E-64ABFB3C9463}" presName="hierChild4" presStyleCnt="0"/>
      <dgm:spPr/>
    </dgm:pt>
    <dgm:pt modelId="{7E3CA448-D982-2142-B1B0-852FA9666E7E}" type="pres">
      <dgm:prSet presAssocID="{2A4F05AE-AC76-8F4C-B70E-64ABFB3C9463}" presName="hierChild5" presStyleCnt="0"/>
      <dgm:spPr/>
    </dgm:pt>
    <dgm:pt modelId="{79D465A9-C5D0-024E-98C8-E8F441BA4B3F}" type="pres">
      <dgm:prSet presAssocID="{54E06395-D829-6745-966A-60F8CF69FAC1}" presName="hierChild5" presStyleCnt="0"/>
      <dgm:spPr/>
    </dgm:pt>
    <dgm:pt modelId="{11F21935-539B-0D4D-A3EB-C854D8CBC831}" type="pres">
      <dgm:prSet presAssocID="{B99DE240-F376-2041-9941-1CCF0426B1D9}" presName="Name28" presStyleLbl="parChTrans1D2" presStyleIdx="2" presStyleCnt="3" custSzX="2654797" custSzY="5146505"/>
      <dgm:spPr/>
      <dgm:t>
        <a:bodyPr/>
        <a:lstStyle/>
        <a:p>
          <a:endParaRPr lang="es-ES"/>
        </a:p>
      </dgm:t>
    </dgm:pt>
    <dgm:pt modelId="{21E1086B-6614-AC4C-A2E8-B29CBB1C953A}" type="pres">
      <dgm:prSet presAssocID="{2331B0B1-8AD9-3546-AA50-57F2F4BFFEEE}" presName="hierRoot2" presStyleCnt="0">
        <dgm:presLayoutVars>
          <dgm:hierBranch val="init"/>
        </dgm:presLayoutVars>
      </dgm:prSet>
      <dgm:spPr/>
    </dgm:pt>
    <dgm:pt modelId="{6F5B3F21-36F8-F748-B556-AC904D7CD413}" type="pres">
      <dgm:prSet presAssocID="{2331B0B1-8AD9-3546-AA50-57F2F4BFFEEE}" presName="rootComposite2" presStyleCnt="0"/>
      <dgm:spPr/>
    </dgm:pt>
    <dgm:pt modelId="{CDE6830F-DE51-3F4F-B11B-2C6931305B72}" type="pres">
      <dgm:prSet presAssocID="{2331B0B1-8AD9-3546-AA50-57F2F4BFFEEE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922F8-A6D1-2544-AC3C-D5621F396CCF}" type="pres">
      <dgm:prSet presAssocID="{2331B0B1-8AD9-3546-AA50-57F2F4BFFEEE}" presName="topArc2" presStyleLbl="parChTrans1D1" presStyleIdx="22" presStyleCnt="38"/>
      <dgm:spPr/>
    </dgm:pt>
    <dgm:pt modelId="{AEECF298-6395-EC4C-A2B7-110BF7D2AED2}" type="pres">
      <dgm:prSet presAssocID="{2331B0B1-8AD9-3546-AA50-57F2F4BFFEEE}" presName="bottomArc2" presStyleLbl="parChTrans1D1" presStyleIdx="23" presStyleCnt="38"/>
      <dgm:spPr/>
    </dgm:pt>
    <dgm:pt modelId="{8D89A914-0C21-F345-99B7-2F152D33662F}" type="pres">
      <dgm:prSet presAssocID="{2331B0B1-8AD9-3546-AA50-57F2F4BFFEEE}" presName="topConnNode2" presStyleLbl="node2" presStyleIdx="0" presStyleCnt="0"/>
      <dgm:spPr/>
      <dgm:t>
        <a:bodyPr/>
        <a:lstStyle/>
        <a:p>
          <a:endParaRPr lang="es-ES"/>
        </a:p>
      </dgm:t>
    </dgm:pt>
    <dgm:pt modelId="{F0050A7D-5F1A-F146-8880-E9A550D51AD0}" type="pres">
      <dgm:prSet presAssocID="{2331B0B1-8AD9-3546-AA50-57F2F4BFFEEE}" presName="hierChild4" presStyleCnt="0"/>
      <dgm:spPr/>
    </dgm:pt>
    <dgm:pt modelId="{1A89DA99-1EF2-2F41-AA3E-E19DAF6A1ED6}" type="pres">
      <dgm:prSet presAssocID="{1FCA8373-53E6-144F-B617-70C2B789CD65}" presName="Name28" presStyleLbl="parChTrans1D3" presStyleIdx="8" presStyleCnt="15" custSzX="1009261" custSzY="2932977"/>
      <dgm:spPr/>
      <dgm:t>
        <a:bodyPr/>
        <a:lstStyle/>
        <a:p>
          <a:endParaRPr lang="es-ES"/>
        </a:p>
      </dgm:t>
    </dgm:pt>
    <dgm:pt modelId="{58D2B84B-1093-0A4D-BE45-46632DE2DD6E}" type="pres">
      <dgm:prSet presAssocID="{FA6DDF44-FE35-9345-8BF6-30EA3D96774A}" presName="hierRoot2" presStyleCnt="0">
        <dgm:presLayoutVars>
          <dgm:hierBranch val="init"/>
        </dgm:presLayoutVars>
      </dgm:prSet>
      <dgm:spPr/>
    </dgm:pt>
    <dgm:pt modelId="{464340F6-8A68-9B4F-ABA0-5FC67CD58780}" type="pres">
      <dgm:prSet presAssocID="{FA6DDF44-FE35-9345-8BF6-30EA3D96774A}" presName="rootComposite2" presStyleCnt="0"/>
      <dgm:spPr/>
    </dgm:pt>
    <dgm:pt modelId="{C7393862-A717-8B45-BA02-D3097C778110}" type="pres">
      <dgm:prSet presAssocID="{FA6DDF44-FE35-9345-8BF6-30EA3D96774A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AAFB5-ABF2-9740-8637-459DF208F9FA}" type="pres">
      <dgm:prSet presAssocID="{FA6DDF44-FE35-9345-8BF6-30EA3D96774A}" presName="topArc2" presStyleLbl="parChTrans1D1" presStyleIdx="24" presStyleCnt="38"/>
      <dgm:spPr/>
    </dgm:pt>
    <dgm:pt modelId="{5C0108C2-90D8-6F41-A7E2-3F8F74032FAE}" type="pres">
      <dgm:prSet presAssocID="{FA6DDF44-FE35-9345-8BF6-30EA3D96774A}" presName="bottomArc2" presStyleLbl="parChTrans1D1" presStyleIdx="25" presStyleCnt="38"/>
      <dgm:spPr/>
    </dgm:pt>
    <dgm:pt modelId="{9D3F1410-5C85-D74B-B872-242FDDAA5888}" type="pres">
      <dgm:prSet presAssocID="{FA6DDF44-FE35-9345-8BF6-30EA3D96774A}" presName="topConnNode2" presStyleLbl="node3" presStyleIdx="0" presStyleCnt="0"/>
      <dgm:spPr/>
      <dgm:t>
        <a:bodyPr/>
        <a:lstStyle/>
        <a:p>
          <a:endParaRPr lang="es-ES"/>
        </a:p>
      </dgm:t>
    </dgm:pt>
    <dgm:pt modelId="{247E762D-1292-9746-9F78-E32D944BFD99}" type="pres">
      <dgm:prSet presAssocID="{FA6DDF44-FE35-9345-8BF6-30EA3D96774A}" presName="hierChild4" presStyleCnt="0"/>
      <dgm:spPr/>
    </dgm:pt>
    <dgm:pt modelId="{C401024B-6A0E-8144-AA8D-9E7E5F38039C}" type="pres">
      <dgm:prSet presAssocID="{FA6DDF44-FE35-9345-8BF6-30EA3D96774A}" presName="hierChild5" presStyleCnt="0"/>
      <dgm:spPr/>
    </dgm:pt>
    <dgm:pt modelId="{88BC3ACA-36FF-044E-B647-541AAD1DDCFA}" type="pres">
      <dgm:prSet presAssocID="{991A356D-9819-3D45-BEDC-A23BB6B6D65E}" presName="Name28" presStyleLbl="parChTrans1D3" presStyleIdx="9" presStyleCnt="15" custSzX="1009261" custSzY="8927861"/>
      <dgm:spPr/>
      <dgm:t>
        <a:bodyPr/>
        <a:lstStyle/>
        <a:p>
          <a:endParaRPr lang="es-ES"/>
        </a:p>
      </dgm:t>
    </dgm:pt>
    <dgm:pt modelId="{CF439795-53AB-7843-BE2A-B091676224F7}" type="pres">
      <dgm:prSet presAssocID="{24D3E7B7-E9E8-2242-AE8C-F957A22A6D2E}" presName="hierRoot2" presStyleCnt="0">
        <dgm:presLayoutVars>
          <dgm:hierBranch val="init"/>
        </dgm:presLayoutVars>
      </dgm:prSet>
      <dgm:spPr/>
    </dgm:pt>
    <dgm:pt modelId="{C4020BA5-6D68-B549-B27C-58556B75103B}" type="pres">
      <dgm:prSet presAssocID="{24D3E7B7-E9E8-2242-AE8C-F957A22A6D2E}" presName="rootComposite2" presStyleCnt="0"/>
      <dgm:spPr/>
    </dgm:pt>
    <dgm:pt modelId="{40BB2100-8EF6-E845-BC44-DCB61E36E350}" type="pres">
      <dgm:prSet presAssocID="{24D3E7B7-E9E8-2242-AE8C-F957A22A6D2E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556EB9-68B2-9040-92E7-0DD3C70AA3D3}" type="pres">
      <dgm:prSet presAssocID="{24D3E7B7-E9E8-2242-AE8C-F957A22A6D2E}" presName="topArc2" presStyleLbl="parChTrans1D1" presStyleIdx="26" presStyleCnt="38"/>
      <dgm:spPr/>
    </dgm:pt>
    <dgm:pt modelId="{612A7DF1-1D45-024F-9D26-E4420177D97C}" type="pres">
      <dgm:prSet presAssocID="{24D3E7B7-E9E8-2242-AE8C-F957A22A6D2E}" presName="bottomArc2" presStyleLbl="parChTrans1D1" presStyleIdx="27" presStyleCnt="38"/>
      <dgm:spPr/>
    </dgm:pt>
    <dgm:pt modelId="{38710D55-6DF4-D241-B445-118810DFA0C8}" type="pres">
      <dgm:prSet presAssocID="{24D3E7B7-E9E8-2242-AE8C-F957A22A6D2E}" presName="topConnNode2" presStyleLbl="node3" presStyleIdx="0" presStyleCnt="0"/>
      <dgm:spPr/>
      <dgm:t>
        <a:bodyPr/>
        <a:lstStyle/>
        <a:p>
          <a:endParaRPr lang="es-ES"/>
        </a:p>
      </dgm:t>
    </dgm:pt>
    <dgm:pt modelId="{E5C1050B-35A5-E24B-9A9F-773CCA6176AF}" type="pres">
      <dgm:prSet presAssocID="{24D3E7B7-E9E8-2242-AE8C-F957A22A6D2E}" presName="hierChild4" presStyleCnt="0"/>
      <dgm:spPr/>
    </dgm:pt>
    <dgm:pt modelId="{955C6A82-0973-0343-A911-E79DC008EDD1}" type="pres">
      <dgm:prSet presAssocID="{24D3E7B7-E9E8-2242-AE8C-F957A22A6D2E}" presName="hierChild5" presStyleCnt="0"/>
      <dgm:spPr/>
    </dgm:pt>
    <dgm:pt modelId="{1D352B6D-E8D6-9846-8618-76E8683F3945}" type="pres">
      <dgm:prSet presAssocID="{28364DCE-1872-784D-AD7B-496BDAD44962}" presName="Name28" presStyleLbl="parChTrans1D3" presStyleIdx="10" presStyleCnt="15" custSzX="1009261" custSzY="13789322"/>
      <dgm:spPr/>
      <dgm:t>
        <a:bodyPr/>
        <a:lstStyle/>
        <a:p>
          <a:endParaRPr lang="es-ES"/>
        </a:p>
      </dgm:t>
    </dgm:pt>
    <dgm:pt modelId="{1F17DBB6-6409-FC4B-B1BE-6B894658C645}" type="pres">
      <dgm:prSet presAssocID="{7136E884-8E16-4249-BE14-FDB72196435C}" presName="hierRoot2" presStyleCnt="0">
        <dgm:presLayoutVars>
          <dgm:hierBranch val="init"/>
        </dgm:presLayoutVars>
      </dgm:prSet>
      <dgm:spPr/>
    </dgm:pt>
    <dgm:pt modelId="{16CBBE36-4A66-EB49-A68F-4964705754BC}" type="pres">
      <dgm:prSet presAssocID="{7136E884-8E16-4249-BE14-FDB72196435C}" presName="rootComposite2" presStyleCnt="0"/>
      <dgm:spPr/>
    </dgm:pt>
    <dgm:pt modelId="{D865E070-C18A-1D44-902E-7B3E2893EED8}" type="pres">
      <dgm:prSet presAssocID="{7136E884-8E16-4249-BE14-FDB72196435C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83470B-17E1-4449-B03B-C4329A437C0E}" type="pres">
      <dgm:prSet presAssocID="{7136E884-8E16-4249-BE14-FDB72196435C}" presName="topArc2" presStyleLbl="parChTrans1D1" presStyleIdx="28" presStyleCnt="38"/>
      <dgm:spPr/>
    </dgm:pt>
    <dgm:pt modelId="{BF285AFD-E7BC-2A4C-A3F2-93CCD77ABFE1}" type="pres">
      <dgm:prSet presAssocID="{7136E884-8E16-4249-BE14-FDB72196435C}" presName="bottomArc2" presStyleLbl="parChTrans1D1" presStyleIdx="29" presStyleCnt="38"/>
      <dgm:spPr/>
    </dgm:pt>
    <dgm:pt modelId="{828E9D25-D1E4-AA43-BE8E-719CD66E0AE9}" type="pres">
      <dgm:prSet presAssocID="{7136E884-8E16-4249-BE14-FDB72196435C}" presName="topConnNode2" presStyleLbl="node3" presStyleIdx="0" presStyleCnt="0"/>
      <dgm:spPr/>
      <dgm:t>
        <a:bodyPr/>
        <a:lstStyle/>
        <a:p>
          <a:endParaRPr lang="es-ES"/>
        </a:p>
      </dgm:t>
    </dgm:pt>
    <dgm:pt modelId="{286D3237-C929-9745-877E-363EE559BA5C}" type="pres">
      <dgm:prSet presAssocID="{7136E884-8E16-4249-BE14-FDB72196435C}" presName="hierChild4" presStyleCnt="0"/>
      <dgm:spPr/>
    </dgm:pt>
    <dgm:pt modelId="{5E15AB26-19C6-1C4B-ACC8-DC62DA0CF26F}" type="pres">
      <dgm:prSet presAssocID="{7136E884-8E16-4249-BE14-FDB72196435C}" presName="hierChild5" presStyleCnt="0"/>
      <dgm:spPr/>
    </dgm:pt>
    <dgm:pt modelId="{91176466-13EE-3F4B-AA71-9F5AF4B74086}" type="pres">
      <dgm:prSet presAssocID="{E4276F7A-D674-1E4E-9D87-646F93B1CAA2}" presName="Name28" presStyleLbl="parChTrans1D3" presStyleIdx="11" presStyleCnt="15" custSzX="1009261" custSzY="13789322"/>
      <dgm:spPr/>
      <dgm:t>
        <a:bodyPr/>
        <a:lstStyle/>
        <a:p>
          <a:endParaRPr lang="es-ES"/>
        </a:p>
      </dgm:t>
    </dgm:pt>
    <dgm:pt modelId="{20BF16DF-38E2-664F-8E3E-1615AA68A3C4}" type="pres">
      <dgm:prSet presAssocID="{68ECB3C4-775C-8C49-B7FB-1FA9EBD56A6A}" presName="hierRoot2" presStyleCnt="0">
        <dgm:presLayoutVars>
          <dgm:hierBranch val="init"/>
        </dgm:presLayoutVars>
      </dgm:prSet>
      <dgm:spPr/>
    </dgm:pt>
    <dgm:pt modelId="{4293172F-4190-694B-8C85-9E3C77BCCF31}" type="pres">
      <dgm:prSet presAssocID="{68ECB3C4-775C-8C49-B7FB-1FA9EBD56A6A}" presName="rootComposite2" presStyleCnt="0"/>
      <dgm:spPr/>
    </dgm:pt>
    <dgm:pt modelId="{19C205E3-9CE1-C24D-9E2F-72A0D2123E76}" type="pres">
      <dgm:prSet presAssocID="{68ECB3C4-775C-8C49-B7FB-1FA9EBD56A6A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C0A19-B63B-0B40-A83C-33DBC001BF04}" type="pres">
      <dgm:prSet presAssocID="{68ECB3C4-775C-8C49-B7FB-1FA9EBD56A6A}" presName="topArc2" presStyleLbl="parChTrans1D1" presStyleIdx="30" presStyleCnt="38"/>
      <dgm:spPr/>
    </dgm:pt>
    <dgm:pt modelId="{B3826AC1-C213-044F-BDEC-5736FB6662FE}" type="pres">
      <dgm:prSet presAssocID="{68ECB3C4-775C-8C49-B7FB-1FA9EBD56A6A}" presName="bottomArc2" presStyleLbl="parChTrans1D1" presStyleIdx="31" presStyleCnt="38"/>
      <dgm:spPr/>
    </dgm:pt>
    <dgm:pt modelId="{E43484A3-D113-5A41-B160-3FAA33764897}" type="pres">
      <dgm:prSet presAssocID="{68ECB3C4-775C-8C49-B7FB-1FA9EBD56A6A}" presName="topConnNode2" presStyleLbl="node3" presStyleIdx="0" presStyleCnt="0"/>
      <dgm:spPr/>
      <dgm:t>
        <a:bodyPr/>
        <a:lstStyle/>
        <a:p>
          <a:endParaRPr lang="es-ES"/>
        </a:p>
      </dgm:t>
    </dgm:pt>
    <dgm:pt modelId="{D8649DF9-2228-A548-AB68-854EA12BA01E}" type="pres">
      <dgm:prSet presAssocID="{68ECB3C4-775C-8C49-B7FB-1FA9EBD56A6A}" presName="hierChild4" presStyleCnt="0"/>
      <dgm:spPr/>
    </dgm:pt>
    <dgm:pt modelId="{DD2E4225-A6CA-B740-9E7C-1BDA98D975C0}" type="pres">
      <dgm:prSet presAssocID="{68ECB3C4-775C-8C49-B7FB-1FA9EBD56A6A}" presName="hierChild5" presStyleCnt="0"/>
      <dgm:spPr/>
    </dgm:pt>
    <dgm:pt modelId="{2209B777-0E79-944D-B45D-0367D52CED73}" type="pres">
      <dgm:prSet presAssocID="{D9407161-EF3C-3B4A-9935-40E844ACE50D}" presName="Name28" presStyleLbl="parChTrans1D3" presStyleIdx="12" presStyleCnt="15" custSzX="1009261" custSzY="13789322"/>
      <dgm:spPr/>
      <dgm:t>
        <a:bodyPr/>
        <a:lstStyle/>
        <a:p>
          <a:endParaRPr lang="es-ES"/>
        </a:p>
      </dgm:t>
    </dgm:pt>
    <dgm:pt modelId="{022EA8F6-5E33-8A49-89C9-7722004E092B}" type="pres">
      <dgm:prSet presAssocID="{0A3C5486-B911-9A46-A78F-D6D6E00ADC75}" presName="hierRoot2" presStyleCnt="0">
        <dgm:presLayoutVars>
          <dgm:hierBranch val="init"/>
        </dgm:presLayoutVars>
      </dgm:prSet>
      <dgm:spPr/>
    </dgm:pt>
    <dgm:pt modelId="{CB477F52-15A4-F748-870D-F4597337181E}" type="pres">
      <dgm:prSet presAssocID="{0A3C5486-B911-9A46-A78F-D6D6E00ADC75}" presName="rootComposite2" presStyleCnt="0"/>
      <dgm:spPr/>
    </dgm:pt>
    <dgm:pt modelId="{95AC77CF-D571-2C49-8983-767AB1FEE18B}" type="pres">
      <dgm:prSet presAssocID="{0A3C5486-B911-9A46-A78F-D6D6E00ADC75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07F4B4-A089-454E-8DA5-160D895F4B1D}" type="pres">
      <dgm:prSet presAssocID="{0A3C5486-B911-9A46-A78F-D6D6E00ADC75}" presName="topArc2" presStyleLbl="parChTrans1D1" presStyleIdx="32" presStyleCnt="38"/>
      <dgm:spPr/>
    </dgm:pt>
    <dgm:pt modelId="{113DE48A-CFD5-E74D-BA0D-B332C1E306ED}" type="pres">
      <dgm:prSet presAssocID="{0A3C5486-B911-9A46-A78F-D6D6E00ADC75}" presName="bottomArc2" presStyleLbl="parChTrans1D1" presStyleIdx="33" presStyleCnt="38"/>
      <dgm:spPr/>
    </dgm:pt>
    <dgm:pt modelId="{241D5154-810E-984E-819D-AA99EDD88E2C}" type="pres">
      <dgm:prSet presAssocID="{0A3C5486-B911-9A46-A78F-D6D6E00ADC75}" presName="topConnNode2" presStyleLbl="node3" presStyleIdx="0" presStyleCnt="0"/>
      <dgm:spPr/>
      <dgm:t>
        <a:bodyPr/>
        <a:lstStyle/>
        <a:p>
          <a:endParaRPr lang="es-ES"/>
        </a:p>
      </dgm:t>
    </dgm:pt>
    <dgm:pt modelId="{EA50E7A3-5F64-1143-86E7-8BC0DCF3637C}" type="pres">
      <dgm:prSet presAssocID="{0A3C5486-B911-9A46-A78F-D6D6E00ADC75}" presName="hierChild4" presStyleCnt="0"/>
      <dgm:spPr/>
    </dgm:pt>
    <dgm:pt modelId="{CA4046FE-4F49-3944-8E54-34C0E4206DFF}" type="pres">
      <dgm:prSet presAssocID="{0A3C5486-B911-9A46-A78F-D6D6E00ADC75}" presName="hierChild5" presStyleCnt="0"/>
      <dgm:spPr/>
    </dgm:pt>
    <dgm:pt modelId="{C8B9C9DE-AF91-7C4D-ACD0-6C6549C5256B}" type="pres">
      <dgm:prSet presAssocID="{6D527461-3552-984F-BAA9-A08A9AB4BF8B}" presName="Name28" presStyleLbl="parChTrans1D3" presStyleIdx="13" presStyleCnt="15" custSzX="1009261" custSzY="13789322"/>
      <dgm:spPr/>
      <dgm:t>
        <a:bodyPr/>
        <a:lstStyle/>
        <a:p>
          <a:endParaRPr lang="es-ES"/>
        </a:p>
      </dgm:t>
    </dgm:pt>
    <dgm:pt modelId="{01316EF1-9739-304E-9F28-B941F1430487}" type="pres">
      <dgm:prSet presAssocID="{2A35B88F-0125-E748-A148-B81EF0B52131}" presName="hierRoot2" presStyleCnt="0">
        <dgm:presLayoutVars>
          <dgm:hierBranch val="init"/>
        </dgm:presLayoutVars>
      </dgm:prSet>
      <dgm:spPr/>
    </dgm:pt>
    <dgm:pt modelId="{E11B1F5A-D3A1-2743-B02A-66E17D94ADAE}" type="pres">
      <dgm:prSet presAssocID="{2A35B88F-0125-E748-A148-B81EF0B52131}" presName="rootComposite2" presStyleCnt="0"/>
      <dgm:spPr/>
    </dgm:pt>
    <dgm:pt modelId="{760EE2BB-F142-0E49-B3EC-1881AA6E4CE6}" type="pres">
      <dgm:prSet presAssocID="{2A35B88F-0125-E748-A148-B81EF0B52131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BA36FA-A795-714D-AAA9-3EC7E9C981B5}" type="pres">
      <dgm:prSet presAssocID="{2A35B88F-0125-E748-A148-B81EF0B52131}" presName="topArc2" presStyleLbl="parChTrans1D1" presStyleIdx="34" presStyleCnt="38"/>
      <dgm:spPr/>
    </dgm:pt>
    <dgm:pt modelId="{6DA7FB4C-73EE-D146-8A4B-C1EF5F09C3A6}" type="pres">
      <dgm:prSet presAssocID="{2A35B88F-0125-E748-A148-B81EF0B52131}" presName="bottomArc2" presStyleLbl="parChTrans1D1" presStyleIdx="35" presStyleCnt="38"/>
      <dgm:spPr/>
    </dgm:pt>
    <dgm:pt modelId="{8AAB201A-58D8-DD47-B22A-582B31B03DC0}" type="pres">
      <dgm:prSet presAssocID="{2A35B88F-0125-E748-A148-B81EF0B52131}" presName="topConnNode2" presStyleLbl="node3" presStyleIdx="0" presStyleCnt="0"/>
      <dgm:spPr/>
      <dgm:t>
        <a:bodyPr/>
        <a:lstStyle/>
        <a:p>
          <a:endParaRPr lang="es-ES"/>
        </a:p>
      </dgm:t>
    </dgm:pt>
    <dgm:pt modelId="{A9151047-0025-D647-ADA7-F067A6711FD2}" type="pres">
      <dgm:prSet presAssocID="{2A35B88F-0125-E748-A148-B81EF0B52131}" presName="hierChild4" presStyleCnt="0"/>
      <dgm:spPr/>
    </dgm:pt>
    <dgm:pt modelId="{C7C68C0F-7416-3240-B3F0-E240DF9EA479}" type="pres">
      <dgm:prSet presAssocID="{2A35B88F-0125-E748-A148-B81EF0B52131}" presName="hierChild5" presStyleCnt="0"/>
      <dgm:spPr/>
    </dgm:pt>
    <dgm:pt modelId="{8D10F888-F6B0-8047-84D0-4ACB40BCB74F}" type="pres">
      <dgm:prSet presAssocID="{7345A51D-9B6D-EA42-920E-F3B2160DA940}" presName="Name28" presStyleLbl="parChTrans1D3" presStyleIdx="14" presStyleCnt="15" custSzX="1009261" custSzY="13789322"/>
      <dgm:spPr/>
      <dgm:t>
        <a:bodyPr/>
        <a:lstStyle/>
        <a:p>
          <a:endParaRPr lang="es-ES"/>
        </a:p>
      </dgm:t>
    </dgm:pt>
    <dgm:pt modelId="{60C5796A-3DB8-D84C-890A-026ED2A21A46}" type="pres">
      <dgm:prSet presAssocID="{2ACFA718-65F2-1C46-B355-7E23897A3297}" presName="hierRoot2" presStyleCnt="0">
        <dgm:presLayoutVars>
          <dgm:hierBranch val="init"/>
        </dgm:presLayoutVars>
      </dgm:prSet>
      <dgm:spPr/>
    </dgm:pt>
    <dgm:pt modelId="{1E81DB10-7090-5D47-A51D-C924A4BD759A}" type="pres">
      <dgm:prSet presAssocID="{2ACFA718-65F2-1C46-B355-7E23897A3297}" presName="rootComposite2" presStyleCnt="0"/>
      <dgm:spPr/>
    </dgm:pt>
    <dgm:pt modelId="{9BBA683C-9B83-0847-A3E2-570F8BF61842}" type="pres">
      <dgm:prSet presAssocID="{2ACFA718-65F2-1C46-B355-7E23897A3297}" presName="rootText2" presStyleLbl="alignAcc1" presStyleIdx="0" presStyleCnt="0" custScaleX="196803" custScaleY="142828" custLinFactX="22476" custLinFactNeighborX="10000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5F3927-468B-E046-8053-039512992841}" type="pres">
      <dgm:prSet presAssocID="{2ACFA718-65F2-1C46-B355-7E23897A3297}" presName="topArc2" presStyleLbl="parChTrans1D1" presStyleIdx="36" presStyleCnt="38"/>
      <dgm:spPr/>
    </dgm:pt>
    <dgm:pt modelId="{C0909141-73FA-0C40-A0F1-FDC647F32651}" type="pres">
      <dgm:prSet presAssocID="{2ACFA718-65F2-1C46-B355-7E23897A3297}" presName="bottomArc2" presStyleLbl="parChTrans1D1" presStyleIdx="37" presStyleCnt="38"/>
      <dgm:spPr/>
    </dgm:pt>
    <dgm:pt modelId="{9F3F0684-F7BF-3B4A-81A0-F4C9042671BF}" type="pres">
      <dgm:prSet presAssocID="{2ACFA718-65F2-1C46-B355-7E23897A3297}" presName="topConnNode2" presStyleLbl="node3" presStyleIdx="0" presStyleCnt="0"/>
      <dgm:spPr/>
      <dgm:t>
        <a:bodyPr/>
        <a:lstStyle/>
        <a:p>
          <a:endParaRPr lang="es-ES"/>
        </a:p>
      </dgm:t>
    </dgm:pt>
    <dgm:pt modelId="{D267EDD6-E240-2440-8AAE-B410F59C4B07}" type="pres">
      <dgm:prSet presAssocID="{2ACFA718-65F2-1C46-B355-7E23897A3297}" presName="hierChild4" presStyleCnt="0"/>
      <dgm:spPr/>
    </dgm:pt>
    <dgm:pt modelId="{7996510C-EA7F-624B-962E-1E5B0235D7AE}" type="pres">
      <dgm:prSet presAssocID="{2ACFA718-65F2-1C46-B355-7E23897A3297}" presName="hierChild5" presStyleCnt="0"/>
      <dgm:spPr/>
    </dgm:pt>
    <dgm:pt modelId="{54EC9104-F140-FE4C-8EA0-71EC308AA100}" type="pres">
      <dgm:prSet presAssocID="{2331B0B1-8AD9-3546-AA50-57F2F4BFFEEE}" presName="hierChild5" presStyleCnt="0"/>
      <dgm:spPr/>
    </dgm:pt>
    <dgm:pt modelId="{A184BDAE-8435-B340-9889-A08AB0AB6113}" type="pres">
      <dgm:prSet presAssocID="{B35E6137-4742-F24F-B463-0AC28D3FECA0}" presName="hierChild3" presStyleCnt="0"/>
      <dgm:spPr/>
    </dgm:pt>
  </dgm:ptLst>
  <dgm:cxnLst>
    <dgm:cxn modelId="{29CC7E3C-27F4-A943-8CBC-2DC2F7464E4A}" srcId="{13C79072-2546-C04E-84F0-586ED6BB7ECC}" destId="{0F1A7982-CF82-1744-8F25-08AB3915B510}" srcOrd="2" destOrd="0" parTransId="{B3B72F3E-5ABD-4C49-9B58-0DBD43D8F43E}" sibTransId="{15079E85-175C-B24C-B584-9FAAB06B630C}"/>
    <dgm:cxn modelId="{FEDC0553-75FE-0146-A6E4-FF9A724EF11B}" srcId="{2331B0B1-8AD9-3546-AA50-57F2F4BFFEEE}" destId="{2ACFA718-65F2-1C46-B355-7E23897A3297}" srcOrd="6" destOrd="0" parTransId="{7345A51D-9B6D-EA42-920E-F3B2160DA940}" sibTransId="{7F53C460-22CC-DA4B-AD68-16EDE37BAB54}"/>
    <dgm:cxn modelId="{72C94CE1-5C71-8E4E-A310-BA2B59D13136}" type="presOf" srcId="{E618FB97-C163-8441-9006-93196AE556BC}" destId="{C208FBE4-D4C6-8C4C-83EC-2F7FEE5035F6}" srcOrd="0" destOrd="0" presId="urn:microsoft.com/office/officeart/2008/layout/HalfCircleOrganizationChart"/>
    <dgm:cxn modelId="{177E86F6-0B58-DD41-BE06-DB614D38AB67}" type="presOf" srcId="{4806C1E7-74E7-544F-BA38-1637E1D13334}" destId="{A96EC915-2C29-7B40-8A82-4D8BF407676C}" srcOrd="0" destOrd="0" presId="urn:microsoft.com/office/officeart/2008/layout/HalfCircleOrganizationChart"/>
    <dgm:cxn modelId="{972335B4-CEA6-7242-B2A7-2BAC5DD0B27E}" srcId="{54E06395-D829-6745-966A-60F8CF69FAC1}" destId="{BCBCDBE7-F2F9-3B42-BFDB-69EEDA77DB63}" srcOrd="0" destOrd="0" parTransId="{B54CD583-1231-CB45-8FCE-B0AE53994053}" sibTransId="{7F557E33-3C12-314B-BF72-C2D44C0FC2A1}"/>
    <dgm:cxn modelId="{6962C114-F5E8-D34A-AF90-DD476E429449}" type="presOf" srcId="{E08BDC48-0094-C74C-9264-FFC2067DF987}" destId="{4B6D0A7B-24A7-E845-8082-21EA79259DFC}" srcOrd="0" destOrd="0" presId="urn:microsoft.com/office/officeart/2008/layout/HalfCircleOrganizationChart"/>
    <dgm:cxn modelId="{D1280CA9-3F61-4549-BE34-40FC8416041E}" type="presOf" srcId="{0BAC63E3-42C3-E848-987D-70DFA57CF4CC}" destId="{DDE4F621-C215-C445-8AE3-79B743BDA87F}" srcOrd="0" destOrd="0" presId="urn:microsoft.com/office/officeart/2008/layout/HalfCircleOrganizationChart"/>
    <dgm:cxn modelId="{FC182D72-60A3-CA42-A539-122310D75DFD}" type="presOf" srcId="{FEC2BA3D-6305-F448-B12D-4C2538CD332C}" destId="{7B3C0466-F542-0547-BBB0-93C5252633F8}" srcOrd="0" destOrd="0" presId="urn:microsoft.com/office/officeart/2008/layout/HalfCircleOrganizationChart"/>
    <dgm:cxn modelId="{D6983AE7-B3AE-154D-8746-35EF21329289}" type="presOf" srcId="{B717299B-72B0-DA47-B805-C3E79C144163}" destId="{6FA2ECFE-DA72-C543-91F9-A251641A8EAA}" srcOrd="1" destOrd="0" presId="urn:microsoft.com/office/officeart/2008/layout/HalfCircleOrganizationChart"/>
    <dgm:cxn modelId="{4878A3FF-A4C5-8E4D-A8F0-B7986D27AD50}" type="presOf" srcId="{13C79072-2546-C04E-84F0-586ED6BB7ECC}" destId="{F6722123-8230-D044-B2A2-08F9A3D53B4C}" srcOrd="1" destOrd="0" presId="urn:microsoft.com/office/officeart/2008/layout/HalfCircleOrganizationChart"/>
    <dgm:cxn modelId="{D98DB6FF-D514-D847-B80E-67348E7EE4AB}" type="presOf" srcId="{E08BDC48-0094-C74C-9264-FFC2067DF987}" destId="{7BBA22E5-7A73-9A45-A139-EA7501C6CFAE}" srcOrd="1" destOrd="0" presId="urn:microsoft.com/office/officeart/2008/layout/HalfCircleOrganizationChart"/>
    <dgm:cxn modelId="{3EC51509-A504-1745-868E-3A834DD35B79}" type="presOf" srcId="{7345A51D-9B6D-EA42-920E-F3B2160DA940}" destId="{8D10F888-F6B0-8047-84D0-4ACB40BCB74F}" srcOrd="0" destOrd="0" presId="urn:microsoft.com/office/officeart/2008/layout/HalfCircleOrganizationChart"/>
    <dgm:cxn modelId="{4BC93CF1-12D2-8B45-A6C8-C4258FAC28D5}" type="presOf" srcId="{E4276F7A-D674-1E4E-9D87-646F93B1CAA2}" destId="{91176466-13EE-3F4B-AA71-9F5AF4B74086}" srcOrd="0" destOrd="0" presId="urn:microsoft.com/office/officeart/2008/layout/HalfCircleOrganizationChart"/>
    <dgm:cxn modelId="{1629F453-BCC5-2247-8AB8-427919383221}" type="presOf" srcId="{45D90481-F588-5C4F-9F15-3B15FA6DCDCA}" destId="{CBCA0AB1-414A-B344-BA74-20B468CF514E}" srcOrd="0" destOrd="0" presId="urn:microsoft.com/office/officeart/2008/layout/HalfCircleOrganizationChart"/>
    <dgm:cxn modelId="{19E835C5-01D6-5D41-9BD2-FCDDE559A81B}" srcId="{13C79072-2546-C04E-84F0-586ED6BB7ECC}" destId="{B717299B-72B0-DA47-B805-C3E79C144163}" srcOrd="3" destOrd="0" parTransId="{9D6DBB56-728B-D147-A26B-DE56D49F10D3}" sibTransId="{54826DBD-3CEB-F745-8935-4DFEAFAE3C69}"/>
    <dgm:cxn modelId="{4D1FBF18-0D31-3340-9171-3B4352846101}" type="presOf" srcId="{68ECB3C4-775C-8C49-B7FB-1FA9EBD56A6A}" destId="{19C205E3-9CE1-C24D-9E2F-72A0D2123E76}" srcOrd="0" destOrd="0" presId="urn:microsoft.com/office/officeart/2008/layout/HalfCircleOrganizationChart"/>
    <dgm:cxn modelId="{2AD07EBA-B153-B84B-BA29-251507F5E368}" type="presOf" srcId="{B3B72F3E-5ABD-4C49-9B58-0DBD43D8F43E}" destId="{A282AB25-73D0-0C42-958D-53E1629890D3}" srcOrd="0" destOrd="0" presId="urn:microsoft.com/office/officeart/2008/layout/HalfCircleOrganizationChart"/>
    <dgm:cxn modelId="{C9BBDE8F-C0C8-FD47-A135-1C4370C71430}" type="presOf" srcId="{B35E6137-4742-F24F-B463-0AC28D3FECA0}" destId="{BF9151E1-B910-2849-BB3B-65AD655E81F5}" srcOrd="0" destOrd="0" presId="urn:microsoft.com/office/officeart/2008/layout/HalfCircleOrganizationChart"/>
    <dgm:cxn modelId="{2DC31E19-94E5-464B-8FEB-9EA6C03D5F08}" type="presOf" srcId="{0F1A7982-CF82-1744-8F25-08AB3915B510}" destId="{A0EB919F-710D-E240-AA74-F1B604A1F3ED}" srcOrd="1" destOrd="0" presId="urn:microsoft.com/office/officeart/2008/layout/HalfCircleOrganizationChart"/>
    <dgm:cxn modelId="{EAD96656-3D83-7546-A366-539CAED4E1C6}" type="presOf" srcId="{2A4F05AE-AC76-8F4C-B70E-64ABFB3C9463}" destId="{47AA3A4C-4C8D-4642-9BCF-4ECF3C7B4907}" srcOrd="0" destOrd="0" presId="urn:microsoft.com/office/officeart/2008/layout/HalfCircleOrganizationChart"/>
    <dgm:cxn modelId="{D9F2060B-2BB5-1744-8BB2-7FA692FDB79A}" type="presOf" srcId="{68ECB3C4-775C-8C49-B7FB-1FA9EBD56A6A}" destId="{E43484A3-D113-5A41-B160-3FAA33764897}" srcOrd="1" destOrd="0" presId="urn:microsoft.com/office/officeart/2008/layout/HalfCircleOrganizationChart"/>
    <dgm:cxn modelId="{A369518E-531C-714C-8165-40C81A11434E}" type="presOf" srcId="{24D3E7B7-E9E8-2242-AE8C-F957A22A6D2E}" destId="{40BB2100-8EF6-E845-BC44-DCB61E36E350}" srcOrd="0" destOrd="0" presId="urn:microsoft.com/office/officeart/2008/layout/HalfCircleOrganizationChart"/>
    <dgm:cxn modelId="{58E2F75B-9AF6-8B48-95D1-74CBA9EA8A76}" type="presOf" srcId="{FEC2BA3D-6305-F448-B12D-4C2538CD332C}" destId="{115FEEC7-B49D-9D48-BC67-959ADF3451DB}" srcOrd="1" destOrd="0" presId="urn:microsoft.com/office/officeart/2008/layout/HalfCircleOrganizationChart"/>
    <dgm:cxn modelId="{38402B2A-BA87-B446-B46D-A57BB4BEDE3F}" type="presOf" srcId="{256EDD84-01DB-AA48-92AA-75DE4BA46652}" destId="{2955C47B-F6F8-5049-A569-5D65C7D7505C}" srcOrd="0" destOrd="0" presId="urn:microsoft.com/office/officeart/2008/layout/HalfCircleOrganizationChart"/>
    <dgm:cxn modelId="{21C77361-76AF-2042-AEC4-5AD14C64BD58}" type="presOf" srcId="{991A356D-9819-3D45-BEDC-A23BB6B6D65E}" destId="{88BC3ACA-36FF-044E-B647-541AAD1DDCFA}" srcOrd="0" destOrd="0" presId="urn:microsoft.com/office/officeart/2008/layout/HalfCircleOrganizationChart"/>
    <dgm:cxn modelId="{D8E44B17-DBAD-444C-8029-EC0979D5A9FE}" type="presOf" srcId="{24D3E7B7-E9E8-2242-AE8C-F957A22A6D2E}" destId="{38710D55-6DF4-D241-B445-118810DFA0C8}" srcOrd="1" destOrd="0" presId="urn:microsoft.com/office/officeart/2008/layout/HalfCircleOrganizationChart"/>
    <dgm:cxn modelId="{F56D5333-CC10-7B48-B1BB-8BB31C4200AE}" type="presOf" srcId="{54E06395-D829-6745-966A-60F8CF69FAC1}" destId="{B021F396-3A28-A74B-91ED-320DD4D967A1}" srcOrd="1" destOrd="0" presId="urn:microsoft.com/office/officeart/2008/layout/HalfCircleOrganizationChart"/>
    <dgm:cxn modelId="{B333BD73-B3C8-5446-B9F6-C28395D3E8DA}" srcId="{2331B0B1-8AD9-3546-AA50-57F2F4BFFEEE}" destId="{24D3E7B7-E9E8-2242-AE8C-F957A22A6D2E}" srcOrd="1" destOrd="0" parTransId="{991A356D-9819-3D45-BEDC-A23BB6B6D65E}" sibTransId="{3F6C893D-86BF-574C-A5C1-A8FA2D6234BC}"/>
    <dgm:cxn modelId="{87BDCA98-C188-8A47-853E-3D188AAF845C}" type="presOf" srcId="{13C79072-2546-C04E-84F0-586ED6BB7ECC}" destId="{AADB4226-747C-5440-8A8C-81073D331E3B}" srcOrd="0" destOrd="0" presId="urn:microsoft.com/office/officeart/2008/layout/HalfCircleOrganizationChart"/>
    <dgm:cxn modelId="{696EE5CD-07D3-1E45-8E62-79251A4468E4}" type="presOf" srcId="{1FCA8373-53E6-144F-B617-70C2B789CD65}" destId="{1A89DA99-1EF2-2F41-AA3E-E19DAF6A1ED6}" srcOrd="0" destOrd="0" presId="urn:microsoft.com/office/officeart/2008/layout/HalfCircleOrganizationChart"/>
    <dgm:cxn modelId="{EF4C6A1C-E94C-5D4F-91EE-70354B9EF121}" type="presOf" srcId="{B717299B-72B0-DA47-B805-C3E79C144163}" destId="{C4C748BC-FEFD-8442-90DB-E14D1C107204}" srcOrd="0" destOrd="0" presId="urn:microsoft.com/office/officeart/2008/layout/HalfCircleOrganizationChart"/>
    <dgm:cxn modelId="{C39897F8-E346-294E-8B5B-2464B7F3748C}" srcId="{13C79072-2546-C04E-84F0-586ED6BB7ECC}" destId="{78FF6854-F5E6-4741-9EBE-80B958C431E1}" srcOrd="0" destOrd="0" parTransId="{45D90481-F588-5C4F-9F15-3B15FA6DCDCA}" sibTransId="{B4600E91-3854-FE4A-A6E2-CE029C05E785}"/>
    <dgm:cxn modelId="{4E3043D3-1D93-814F-BCD2-D05C72E3F911}" type="presOf" srcId="{7136E884-8E16-4249-BE14-FDB72196435C}" destId="{D865E070-C18A-1D44-902E-7B3E2893EED8}" srcOrd="0" destOrd="0" presId="urn:microsoft.com/office/officeart/2008/layout/HalfCircleOrganizationChart"/>
    <dgm:cxn modelId="{128086E8-E043-2B4E-A8A5-81102784FC6E}" type="presOf" srcId="{D9407161-EF3C-3B4A-9935-40E844ACE50D}" destId="{2209B777-0E79-944D-B45D-0367D52CED73}" srcOrd="0" destOrd="0" presId="urn:microsoft.com/office/officeart/2008/layout/HalfCircleOrganizationChart"/>
    <dgm:cxn modelId="{7D902A65-389A-2945-BF74-CC552202C915}" srcId="{13C79072-2546-C04E-84F0-586ED6BB7ECC}" destId="{FEC2BA3D-6305-F448-B12D-4C2538CD332C}" srcOrd="4" destOrd="0" parTransId="{1E7C4AD5-F255-3747-81E1-C04BC356B744}" sibTransId="{9C63C12D-CAAB-0046-A418-78947124B5CE}"/>
    <dgm:cxn modelId="{12628E5B-F7B5-A74B-98B8-CE9CE4D91487}" type="presOf" srcId="{2331B0B1-8AD9-3546-AA50-57F2F4BFFEEE}" destId="{CDE6830F-DE51-3F4F-B11B-2C6931305B72}" srcOrd="0" destOrd="0" presId="urn:microsoft.com/office/officeart/2008/layout/HalfCircleOrganizationChart"/>
    <dgm:cxn modelId="{EB558170-655C-5540-8B97-5F8DB8568FDA}" type="presOf" srcId="{9D6DBB56-728B-D147-A26B-DE56D49F10D3}" destId="{1BAC547D-84CB-A54C-908F-71647B9FF28E}" srcOrd="0" destOrd="0" presId="urn:microsoft.com/office/officeart/2008/layout/HalfCircleOrganizationChart"/>
    <dgm:cxn modelId="{DD84535E-1112-0241-8E19-FE0BDA8E95FC}" type="presOf" srcId="{7136E884-8E16-4249-BE14-FDB72196435C}" destId="{828E9D25-D1E4-AA43-BE8E-719CD66E0AE9}" srcOrd="1" destOrd="0" presId="urn:microsoft.com/office/officeart/2008/layout/HalfCircleOrganizationChart"/>
    <dgm:cxn modelId="{60B43CFC-316F-A24B-AE3E-A0361AF49C3A}" type="presOf" srcId="{0A3C5486-B911-9A46-A78F-D6D6E00ADC75}" destId="{241D5154-810E-984E-819D-AA99EDD88E2C}" srcOrd="1" destOrd="0" presId="urn:microsoft.com/office/officeart/2008/layout/HalfCircleOrganizationChart"/>
    <dgm:cxn modelId="{59F3F2E1-A320-1E48-9C4D-012CEB29A2D3}" srcId="{B35E6137-4742-F24F-B463-0AC28D3FECA0}" destId="{13C79072-2546-C04E-84F0-586ED6BB7ECC}" srcOrd="0" destOrd="0" parTransId="{8483661B-28C8-5348-A0E7-171B1E966860}" sibTransId="{BE34FC45-A417-B740-9898-ABF75255B3CF}"/>
    <dgm:cxn modelId="{DEA867EA-C4DE-5E41-8130-4F767F17CE18}" type="presOf" srcId="{2A35B88F-0125-E748-A148-B81EF0B52131}" destId="{760EE2BB-F142-0E49-B3EC-1881AA6E4CE6}" srcOrd="0" destOrd="0" presId="urn:microsoft.com/office/officeart/2008/layout/HalfCircleOrganizationChart"/>
    <dgm:cxn modelId="{AB1E4261-1B86-B649-A3B2-459D635985B3}" type="presOf" srcId="{BCBCDBE7-F2F9-3B42-BFDB-69EEDA77DB63}" destId="{D3FFC65B-5699-E544-BE41-4AB676BF68CA}" srcOrd="0" destOrd="0" presId="urn:microsoft.com/office/officeart/2008/layout/HalfCircleOrganizationChart"/>
    <dgm:cxn modelId="{24B642CB-AB1E-D84B-A0C2-1E93D0067BBD}" type="presOf" srcId="{2A35B88F-0125-E748-A148-B81EF0B52131}" destId="{8AAB201A-58D8-DD47-B22A-582B31B03DC0}" srcOrd="1" destOrd="0" presId="urn:microsoft.com/office/officeart/2008/layout/HalfCircleOrganizationChart"/>
    <dgm:cxn modelId="{26F31946-454B-1D49-B602-8C3733E3BA7C}" type="presOf" srcId="{BCBCDBE7-F2F9-3B42-BFDB-69EEDA77DB63}" destId="{DDB1E4CF-ADF9-5B4C-8872-1B7DB4381656}" srcOrd="1" destOrd="0" presId="urn:microsoft.com/office/officeart/2008/layout/HalfCircleOrganizationChart"/>
    <dgm:cxn modelId="{0408A6D8-79E4-7B40-8169-81E6DBD89804}" type="presOf" srcId="{B54CD583-1231-CB45-8FCE-B0AE53994053}" destId="{F9B1379E-A992-134E-9078-BEC17CACA7FB}" srcOrd="0" destOrd="0" presId="urn:microsoft.com/office/officeart/2008/layout/HalfCircleOrganizationChart"/>
    <dgm:cxn modelId="{83F86244-8BD9-0D44-8913-A7A7FE8601B9}" srcId="{B35E6137-4742-F24F-B463-0AC28D3FECA0}" destId="{2331B0B1-8AD9-3546-AA50-57F2F4BFFEEE}" srcOrd="2" destOrd="0" parTransId="{B99DE240-F376-2041-9941-1CCF0426B1D9}" sibTransId="{F58DA439-C9CA-594F-8765-6E12D98767B2}"/>
    <dgm:cxn modelId="{3A3827D3-122C-D14A-A8B4-C3A58E9FA65A}" type="presOf" srcId="{FA6DDF44-FE35-9345-8BF6-30EA3D96774A}" destId="{C7393862-A717-8B45-BA02-D3097C778110}" srcOrd="0" destOrd="0" presId="urn:microsoft.com/office/officeart/2008/layout/HalfCircleOrganizationChart"/>
    <dgm:cxn modelId="{6D6A746C-94B8-114A-8759-A4A4170F1C7D}" srcId="{2331B0B1-8AD9-3546-AA50-57F2F4BFFEEE}" destId="{7136E884-8E16-4249-BE14-FDB72196435C}" srcOrd="2" destOrd="0" parTransId="{28364DCE-1872-784D-AD7B-496BDAD44962}" sibTransId="{A6EC38D0-E5CD-834E-8380-0BF5B6DE90F4}"/>
    <dgm:cxn modelId="{797DFC09-3392-854F-837E-5F6055A09DF6}" type="presOf" srcId="{0F641F01-84F0-0748-A177-D2384A0B6E25}" destId="{2EFD57EA-79A3-2448-B8D4-4C3C3B826FF7}" srcOrd="1" destOrd="0" presId="urn:microsoft.com/office/officeart/2008/layout/HalfCircleOrganizationChart"/>
    <dgm:cxn modelId="{6F060DCF-13CD-144B-9738-5102E7D7C3E8}" srcId="{13C79072-2546-C04E-84F0-586ED6BB7ECC}" destId="{E08BDC48-0094-C74C-9264-FFC2067DF987}" srcOrd="1" destOrd="0" parTransId="{3CFCB2D3-65B2-4244-9E35-7785624C9B7C}" sibTransId="{139EF0A5-47C9-0745-AA84-31933321C490}"/>
    <dgm:cxn modelId="{36291F28-93CE-B944-B81E-FB096172109C}" type="presOf" srcId="{0A3C5486-B911-9A46-A78F-D6D6E00ADC75}" destId="{95AC77CF-D571-2C49-8983-767AB1FEE18B}" srcOrd="0" destOrd="0" presId="urn:microsoft.com/office/officeart/2008/layout/HalfCircleOrganizationChart"/>
    <dgm:cxn modelId="{697C62AC-228D-A445-B9F1-089CC9A07EF9}" type="presOf" srcId="{3CFCB2D3-65B2-4244-9E35-7785624C9B7C}" destId="{EA553967-F0BD-F74C-95AB-EB71F1DBD6C1}" srcOrd="0" destOrd="0" presId="urn:microsoft.com/office/officeart/2008/layout/HalfCircleOrganizationChart"/>
    <dgm:cxn modelId="{18F0559B-08F7-F348-8B53-7E3972222D29}" type="presOf" srcId="{0F641F01-84F0-0748-A177-D2384A0B6E25}" destId="{BCAA8A91-12AF-1D47-A502-2B3CECE07AEE}" srcOrd="0" destOrd="0" presId="urn:microsoft.com/office/officeart/2008/layout/HalfCircleOrganizationChart"/>
    <dgm:cxn modelId="{99BEA5E9-A2EF-354E-B742-9C48F96DE962}" type="presOf" srcId="{2A4F05AE-AC76-8F4C-B70E-64ABFB3C9463}" destId="{6068C161-0C3C-694A-B3B1-290E60D7F457}" srcOrd="1" destOrd="0" presId="urn:microsoft.com/office/officeart/2008/layout/HalfCircleOrganizationChart"/>
    <dgm:cxn modelId="{815E2F78-F425-A840-84A7-151DB200D3D2}" type="presOf" srcId="{2331B0B1-8AD9-3546-AA50-57F2F4BFFEEE}" destId="{8D89A914-0C21-F345-99B7-2F152D33662F}" srcOrd="1" destOrd="0" presId="urn:microsoft.com/office/officeart/2008/layout/HalfCircleOrganizationChart"/>
    <dgm:cxn modelId="{F568DCC1-EDED-5C45-94C7-E20A8230B4FF}" srcId="{2331B0B1-8AD9-3546-AA50-57F2F4BFFEEE}" destId="{FA6DDF44-FE35-9345-8BF6-30EA3D96774A}" srcOrd="0" destOrd="0" parTransId="{1FCA8373-53E6-144F-B617-70C2B789CD65}" sibTransId="{78D4948D-ADB2-7044-B143-FE5BD538C689}"/>
    <dgm:cxn modelId="{410383DC-D71E-CF48-8122-8455C76A4A75}" type="presOf" srcId="{54E06395-D829-6745-966A-60F8CF69FAC1}" destId="{9E4B1E4B-997A-6145-8BC2-3486A92217E8}" srcOrd="0" destOrd="0" presId="urn:microsoft.com/office/officeart/2008/layout/HalfCircleOrganizationChart"/>
    <dgm:cxn modelId="{4FFFE8DB-815F-8E4A-A745-995992B27853}" type="presOf" srcId="{28364DCE-1872-784D-AD7B-496BDAD44962}" destId="{1D352B6D-E8D6-9846-8618-76E8683F3945}" srcOrd="0" destOrd="0" presId="urn:microsoft.com/office/officeart/2008/layout/HalfCircleOrganizationChart"/>
    <dgm:cxn modelId="{275E96C3-F340-B54B-83CE-12E581B572BF}" type="presOf" srcId="{78FF6854-F5E6-4741-9EBE-80B958C431E1}" destId="{7E21CBCE-FC15-3744-9A61-7A7BDF73E657}" srcOrd="0" destOrd="0" presId="urn:microsoft.com/office/officeart/2008/layout/HalfCircleOrganizationChart"/>
    <dgm:cxn modelId="{AD21472C-4D80-E149-BD48-4C49C710088C}" srcId="{B35E6137-4742-F24F-B463-0AC28D3FECA0}" destId="{54E06395-D829-6745-966A-60F8CF69FAC1}" srcOrd="1" destOrd="0" parTransId="{4806C1E7-74E7-544F-BA38-1637E1D13334}" sibTransId="{FE55ABB9-844B-7440-BA31-2375AFD7007D}"/>
    <dgm:cxn modelId="{A9FCF084-5EF7-2F42-9757-E1CFC91828D9}" srcId="{E618FB97-C163-8441-9006-93196AE556BC}" destId="{B35E6137-4742-F24F-B463-0AC28D3FECA0}" srcOrd="0" destOrd="0" parTransId="{0ECC8BEA-701C-7D4F-8360-6CC60AED98BD}" sibTransId="{DCE81DF8-36BE-BE4E-9DA7-0A282F1662AC}"/>
    <dgm:cxn modelId="{93A47964-766F-4C45-B093-BA7ACCD29BEB}" srcId="{54E06395-D829-6745-966A-60F8CF69FAC1}" destId="{0F641F01-84F0-0748-A177-D2384A0B6E25}" srcOrd="1" destOrd="0" parTransId="{0BAC63E3-42C3-E848-987D-70DFA57CF4CC}" sibTransId="{B925109E-FB8C-0945-9397-99D93976FB02}"/>
    <dgm:cxn modelId="{E05D13DC-702F-2C40-AE72-F51F9F4B0E92}" srcId="{54E06395-D829-6745-966A-60F8CF69FAC1}" destId="{2A4F05AE-AC76-8F4C-B70E-64ABFB3C9463}" srcOrd="2" destOrd="0" parTransId="{256EDD84-01DB-AA48-92AA-75DE4BA46652}" sibTransId="{4A72441C-EBC8-3142-B847-657322A6FFA6}"/>
    <dgm:cxn modelId="{16C24348-EAD0-E548-B8F6-68F7848928E7}" type="presOf" srcId="{0F1A7982-CF82-1744-8F25-08AB3915B510}" destId="{E4F1B8D8-DC8F-3D4E-A422-1A3525EF9541}" srcOrd="0" destOrd="0" presId="urn:microsoft.com/office/officeart/2008/layout/HalfCircleOrganizationChart"/>
    <dgm:cxn modelId="{E558C9EF-8CDA-104E-8044-C571CE7F58E2}" type="presOf" srcId="{6D527461-3552-984F-BAA9-A08A9AB4BF8B}" destId="{C8B9C9DE-AF91-7C4D-ACD0-6C6549C5256B}" srcOrd="0" destOrd="0" presId="urn:microsoft.com/office/officeart/2008/layout/HalfCircleOrganizationChart"/>
    <dgm:cxn modelId="{C1CD7DE3-F8B2-D044-9215-ED8B50B65644}" srcId="{2331B0B1-8AD9-3546-AA50-57F2F4BFFEEE}" destId="{0A3C5486-B911-9A46-A78F-D6D6E00ADC75}" srcOrd="4" destOrd="0" parTransId="{D9407161-EF3C-3B4A-9935-40E844ACE50D}" sibTransId="{B0C81EA5-4A4F-EF4C-BCAA-7723AB838037}"/>
    <dgm:cxn modelId="{49F30C91-0C3C-F64A-BFE8-0A4C749261B6}" type="presOf" srcId="{FA6DDF44-FE35-9345-8BF6-30EA3D96774A}" destId="{9D3F1410-5C85-D74B-B872-242FDDAA5888}" srcOrd="1" destOrd="0" presId="urn:microsoft.com/office/officeart/2008/layout/HalfCircleOrganizationChart"/>
    <dgm:cxn modelId="{EE14FEAA-FF95-5942-B67E-D053BC086064}" type="presOf" srcId="{8483661B-28C8-5348-A0E7-171B1E966860}" destId="{197E0DAB-1CF4-2D42-A020-2DA48DE055E2}" srcOrd="0" destOrd="0" presId="urn:microsoft.com/office/officeart/2008/layout/HalfCircleOrganizationChart"/>
    <dgm:cxn modelId="{F2C5F99B-D62B-BF4F-9CCE-8C08C5B96344}" type="presOf" srcId="{78FF6854-F5E6-4741-9EBE-80B958C431E1}" destId="{9BC4EF90-B1C7-574F-B4B6-1D73AA8FE4F5}" srcOrd="1" destOrd="0" presId="urn:microsoft.com/office/officeart/2008/layout/HalfCircleOrganizationChart"/>
    <dgm:cxn modelId="{8A3C3F35-3D1F-434C-A79D-E7B4BA1CE48A}" type="presOf" srcId="{2ACFA718-65F2-1C46-B355-7E23897A3297}" destId="{9F3F0684-F7BF-3B4A-81A0-F4C9042671BF}" srcOrd="1" destOrd="0" presId="urn:microsoft.com/office/officeart/2008/layout/HalfCircleOrganizationChart"/>
    <dgm:cxn modelId="{A11AA2E1-06C0-EE44-AB57-87D1DBDEE99B}" type="presOf" srcId="{2ACFA718-65F2-1C46-B355-7E23897A3297}" destId="{9BBA683C-9B83-0847-A3E2-570F8BF61842}" srcOrd="0" destOrd="0" presId="urn:microsoft.com/office/officeart/2008/layout/HalfCircleOrganizationChart"/>
    <dgm:cxn modelId="{C63EDF25-42E5-5E4A-9264-F287C2E56E21}" type="presOf" srcId="{B35E6137-4742-F24F-B463-0AC28D3FECA0}" destId="{F2FC0627-8C52-9B4B-87E7-288A0638DF1B}" srcOrd="1" destOrd="0" presId="urn:microsoft.com/office/officeart/2008/layout/HalfCircleOrganizationChart"/>
    <dgm:cxn modelId="{4AF101F4-496D-8641-AA43-1CD43E8CA49F}" type="presOf" srcId="{B99DE240-F376-2041-9941-1CCF0426B1D9}" destId="{11F21935-539B-0D4D-A3EB-C854D8CBC831}" srcOrd="0" destOrd="0" presId="urn:microsoft.com/office/officeart/2008/layout/HalfCircleOrganizationChart"/>
    <dgm:cxn modelId="{1FD1D7D6-FD76-5348-AAA7-A695A7FD136D}" srcId="{2331B0B1-8AD9-3546-AA50-57F2F4BFFEEE}" destId="{68ECB3C4-775C-8C49-B7FB-1FA9EBD56A6A}" srcOrd="3" destOrd="0" parTransId="{E4276F7A-D674-1E4E-9D87-646F93B1CAA2}" sibTransId="{7E6CE9A4-5702-AD48-8A94-4D4040D7094D}"/>
    <dgm:cxn modelId="{F8BCE50D-305E-9E45-A18B-87DD9DDD1150}" srcId="{2331B0B1-8AD9-3546-AA50-57F2F4BFFEEE}" destId="{2A35B88F-0125-E748-A148-B81EF0B52131}" srcOrd="5" destOrd="0" parTransId="{6D527461-3552-984F-BAA9-A08A9AB4BF8B}" sibTransId="{ED672F61-967E-604F-A80C-626A2CD84410}"/>
    <dgm:cxn modelId="{FB35D7E5-AB8E-DC43-A0DC-7FAACB9171ED}" type="presOf" srcId="{1E7C4AD5-F255-3747-81E1-C04BC356B744}" destId="{EC2E0739-6A84-1849-BB90-62A452CDDAB4}" srcOrd="0" destOrd="0" presId="urn:microsoft.com/office/officeart/2008/layout/HalfCircleOrganizationChart"/>
    <dgm:cxn modelId="{BA80EB6D-6D81-2346-85F6-5CBD5B9C0317}" type="presParOf" srcId="{C208FBE4-D4C6-8C4C-83EC-2F7FEE5035F6}" destId="{08394046-248B-674A-9049-83AB19913A82}" srcOrd="0" destOrd="0" presId="urn:microsoft.com/office/officeart/2008/layout/HalfCircleOrganizationChart"/>
    <dgm:cxn modelId="{22FA4D6F-B9E4-A149-AA09-EF39EF7F273D}" type="presParOf" srcId="{08394046-248B-674A-9049-83AB19913A82}" destId="{045714E3-D255-1745-A3A9-D9B787BDC555}" srcOrd="0" destOrd="0" presId="urn:microsoft.com/office/officeart/2008/layout/HalfCircleOrganizationChart"/>
    <dgm:cxn modelId="{071ACC43-911B-1B44-B1AD-BE802923D91D}" type="presParOf" srcId="{045714E3-D255-1745-A3A9-D9B787BDC555}" destId="{BF9151E1-B910-2849-BB3B-65AD655E81F5}" srcOrd="0" destOrd="0" presId="urn:microsoft.com/office/officeart/2008/layout/HalfCircleOrganizationChart"/>
    <dgm:cxn modelId="{86CD5940-B669-564A-B7D5-40A5E90C75E3}" type="presParOf" srcId="{045714E3-D255-1745-A3A9-D9B787BDC555}" destId="{50C68847-15BC-034E-8211-08BACD7D38B7}" srcOrd="1" destOrd="0" presId="urn:microsoft.com/office/officeart/2008/layout/HalfCircleOrganizationChart"/>
    <dgm:cxn modelId="{11F0984C-C588-2C44-BF01-0A23DE9AB4EF}" type="presParOf" srcId="{045714E3-D255-1745-A3A9-D9B787BDC555}" destId="{F734AD2C-95A8-1B4B-9002-908E3FEAA5DA}" srcOrd="2" destOrd="0" presId="urn:microsoft.com/office/officeart/2008/layout/HalfCircleOrganizationChart"/>
    <dgm:cxn modelId="{84349F03-7192-BD49-AA21-F8A33CE48995}" type="presParOf" srcId="{045714E3-D255-1745-A3A9-D9B787BDC555}" destId="{F2FC0627-8C52-9B4B-87E7-288A0638DF1B}" srcOrd="3" destOrd="0" presId="urn:microsoft.com/office/officeart/2008/layout/HalfCircleOrganizationChart"/>
    <dgm:cxn modelId="{1029BDFE-F4A3-884E-B805-BDF1D7BC49C6}" type="presParOf" srcId="{08394046-248B-674A-9049-83AB19913A82}" destId="{F0568CFE-F261-D24A-AD30-C25DDB89225F}" srcOrd="1" destOrd="0" presId="urn:microsoft.com/office/officeart/2008/layout/HalfCircleOrganizationChart"/>
    <dgm:cxn modelId="{0F0260F5-B7C5-D34A-AD7E-A9A4DD81A55C}" type="presParOf" srcId="{F0568CFE-F261-D24A-AD30-C25DDB89225F}" destId="{197E0DAB-1CF4-2D42-A020-2DA48DE055E2}" srcOrd="0" destOrd="0" presId="urn:microsoft.com/office/officeart/2008/layout/HalfCircleOrganizationChart"/>
    <dgm:cxn modelId="{A796EC59-56F5-404A-BBF7-3882B4A6285D}" type="presParOf" srcId="{F0568CFE-F261-D24A-AD30-C25DDB89225F}" destId="{85AE1036-12E1-B247-B1C3-7ADBCC36EEB6}" srcOrd="1" destOrd="0" presId="urn:microsoft.com/office/officeart/2008/layout/HalfCircleOrganizationChart"/>
    <dgm:cxn modelId="{CAF51223-0F7D-6C4E-A35C-EB090916ACC4}" type="presParOf" srcId="{85AE1036-12E1-B247-B1C3-7ADBCC36EEB6}" destId="{6A317556-3EED-F04B-8B0B-A439551A1467}" srcOrd="0" destOrd="0" presId="urn:microsoft.com/office/officeart/2008/layout/HalfCircleOrganizationChart"/>
    <dgm:cxn modelId="{1D1EDB80-F6E8-B148-851B-221186C9E94B}" type="presParOf" srcId="{6A317556-3EED-F04B-8B0B-A439551A1467}" destId="{AADB4226-747C-5440-8A8C-81073D331E3B}" srcOrd="0" destOrd="0" presId="urn:microsoft.com/office/officeart/2008/layout/HalfCircleOrganizationChart"/>
    <dgm:cxn modelId="{9498A8F6-E4C2-E148-9BEB-487F739296A6}" type="presParOf" srcId="{6A317556-3EED-F04B-8B0B-A439551A1467}" destId="{8D2941F9-E975-7943-8A00-5B9E4FFC254C}" srcOrd="1" destOrd="0" presId="urn:microsoft.com/office/officeart/2008/layout/HalfCircleOrganizationChart"/>
    <dgm:cxn modelId="{12A6BB28-5E07-2D49-9AFD-3F8A11646F5C}" type="presParOf" srcId="{6A317556-3EED-F04B-8B0B-A439551A1467}" destId="{E8ADFF9E-D9A9-D042-A07D-6BFA28C96F22}" srcOrd="2" destOrd="0" presId="urn:microsoft.com/office/officeart/2008/layout/HalfCircleOrganizationChart"/>
    <dgm:cxn modelId="{C5C583C5-680E-834F-BF12-ACA68FAA7DFF}" type="presParOf" srcId="{6A317556-3EED-F04B-8B0B-A439551A1467}" destId="{F6722123-8230-D044-B2A2-08F9A3D53B4C}" srcOrd="3" destOrd="0" presId="urn:microsoft.com/office/officeart/2008/layout/HalfCircleOrganizationChart"/>
    <dgm:cxn modelId="{68D115BD-6255-FD46-9531-2C241CC1B85C}" type="presParOf" srcId="{85AE1036-12E1-B247-B1C3-7ADBCC36EEB6}" destId="{20FF4973-3499-C44C-B389-78515575CDE7}" srcOrd="1" destOrd="0" presId="urn:microsoft.com/office/officeart/2008/layout/HalfCircleOrganizationChart"/>
    <dgm:cxn modelId="{D52DEFCB-A989-254B-A319-019E2996F91F}" type="presParOf" srcId="{20FF4973-3499-C44C-B389-78515575CDE7}" destId="{CBCA0AB1-414A-B344-BA74-20B468CF514E}" srcOrd="0" destOrd="0" presId="urn:microsoft.com/office/officeart/2008/layout/HalfCircleOrganizationChart"/>
    <dgm:cxn modelId="{4DCC2376-E2D6-884A-9314-2F9A3A627517}" type="presParOf" srcId="{20FF4973-3499-C44C-B389-78515575CDE7}" destId="{38669F08-24DA-2841-85FA-F3BA2C2E44CB}" srcOrd="1" destOrd="0" presId="urn:microsoft.com/office/officeart/2008/layout/HalfCircleOrganizationChart"/>
    <dgm:cxn modelId="{8231529C-8D83-2B4E-91D2-37FC964F0F2B}" type="presParOf" srcId="{38669F08-24DA-2841-85FA-F3BA2C2E44CB}" destId="{4BF90280-69A8-5447-87E8-7CFC9F77D343}" srcOrd="0" destOrd="0" presId="urn:microsoft.com/office/officeart/2008/layout/HalfCircleOrganizationChart"/>
    <dgm:cxn modelId="{A2BACC7D-4778-4545-A8DE-0DB841CF8FDA}" type="presParOf" srcId="{4BF90280-69A8-5447-87E8-7CFC9F77D343}" destId="{7E21CBCE-FC15-3744-9A61-7A7BDF73E657}" srcOrd="0" destOrd="0" presId="urn:microsoft.com/office/officeart/2008/layout/HalfCircleOrganizationChart"/>
    <dgm:cxn modelId="{1424373A-32A2-CF46-AAAE-A4458E4CCF40}" type="presParOf" srcId="{4BF90280-69A8-5447-87E8-7CFC9F77D343}" destId="{9FA2A88A-4A1A-C047-97A4-B8661B0AB138}" srcOrd="1" destOrd="0" presId="urn:microsoft.com/office/officeart/2008/layout/HalfCircleOrganizationChart"/>
    <dgm:cxn modelId="{393EEB4F-BD5A-684F-8F00-A135AC785BA8}" type="presParOf" srcId="{4BF90280-69A8-5447-87E8-7CFC9F77D343}" destId="{E30C0B73-C0C3-C147-8CDD-72912BC8DA0E}" srcOrd="2" destOrd="0" presId="urn:microsoft.com/office/officeart/2008/layout/HalfCircleOrganizationChart"/>
    <dgm:cxn modelId="{6FD349EC-1E51-BF44-98E4-30C42BE86CBC}" type="presParOf" srcId="{4BF90280-69A8-5447-87E8-7CFC9F77D343}" destId="{9BC4EF90-B1C7-574F-B4B6-1D73AA8FE4F5}" srcOrd="3" destOrd="0" presId="urn:microsoft.com/office/officeart/2008/layout/HalfCircleOrganizationChart"/>
    <dgm:cxn modelId="{09DCE605-FB1C-6A4C-8829-3257154F67DC}" type="presParOf" srcId="{38669F08-24DA-2841-85FA-F3BA2C2E44CB}" destId="{2DC31C41-7908-EF46-A6E9-0EFACB7A5853}" srcOrd="1" destOrd="0" presId="urn:microsoft.com/office/officeart/2008/layout/HalfCircleOrganizationChart"/>
    <dgm:cxn modelId="{02DAB30A-5FC8-7744-A0C5-563FDF9BDD40}" type="presParOf" srcId="{38669F08-24DA-2841-85FA-F3BA2C2E44CB}" destId="{3708C4D6-E827-2E43-85AE-68C89094ADE7}" srcOrd="2" destOrd="0" presId="urn:microsoft.com/office/officeart/2008/layout/HalfCircleOrganizationChart"/>
    <dgm:cxn modelId="{B7EE2B3B-8F43-D04B-9013-F65D4FCC6BA8}" type="presParOf" srcId="{20FF4973-3499-C44C-B389-78515575CDE7}" destId="{EA553967-F0BD-F74C-95AB-EB71F1DBD6C1}" srcOrd="2" destOrd="0" presId="urn:microsoft.com/office/officeart/2008/layout/HalfCircleOrganizationChart"/>
    <dgm:cxn modelId="{C13662B6-F50C-1D4E-A447-259D0221DE9A}" type="presParOf" srcId="{20FF4973-3499-C44C-B389-78515575CDE7}" destId="{368E3611-2888-F74C-AD5B-0297C29F3371}" srcOrd="3" destOrd="0" presId="urn:microsoft.com/office/officeart/2008/layout/HalfCircleOrganizationChart"/>
    <dgm:cxn modelId="{B5EBC962-9A2E-F74A-8766-DF7C0521CFEC}" type="presParOf" srcId="{368E3611-2888-F74C-AD5B-0297C29F3371}" destId="{FF5E984B-ECAA-BD41-80E3-378C6ADCE0FE}" srcOrd="0" destOrd="0" presId="urn:microsoft.com/office/officeart/2008/layout/HalfCircleOrganizationChart"/>
    <dgm:cxn modelId="{69EBC408-B219-0840-A890-E569A1F2D422}" type="presParOf" srcId="{FF5E984B-ECAA-BD41-80E3-378C6ADCE0FE}" destId="{4B6D0A7B-24A7-E845-8082-21EA79259DFC}" srcOrd="0" destOrd="0" presId="urn:microsoft.com/office/officeart/2008/layout/HalfCircleOrganizationChart"/>
    <dgm:cxn modelId="{3707B865-3060-774F-AF33-834B96576E1F}" type="presParOf" srcId="{FF5E984B-ECAA-BD41-80E3-378C6ADCE0FE}" destId="{D7034D48-7F91-5F4C-B0C7-ADD800D73DF6}" srcOrd="1" destOrd="0" presId="urn:microsoft.com/office/officeart/2008/layout/HalfCircleOrganizationChart"/>
    <dgm:cxn modelId="{764EC87A-6D79-C345-8722-45A14D6B414F}" type="presParOf" srcId="{FF5E984B-ECAA-BD41-80E3-378C6ADCE0FE}" destId="{7B99F30B-AF7A-8C45-890F-B0C3A7DD3358}" srcOrd="2" destOrd="0" presId="urn:microsoft.com/office/officeart/2008/layout/HalfCircleOrganizationChart"/>
    <dgm:cxn modelId="{A4F7C327-CC08-FB4F-960F-36890C744BB1}" type="presParOf" srcId="{FF5E984B-ECAA-BD41-80E3-378C6ADCE0FE}" destId="{7BBA22E5-7A73-9A45-A139-EA7501C6CFAE}" srcOrd="3" destOrd="0" presId="urn:microsoft.com/office/officeart/2008/layout/HalfCircleOrganizationChart"/>
    <dgm:cxn modelId="{EF7077DD-AEE3-CE4C-AE05-12186EE684A6}" type="presParOf" srcId="{368E3611-2888-F74C-AD5B-0297C29F3371}" destId="{A799918E-BA8E-0F4F-9E61-25CC5F11E814}" srcOrd="1" destOrd="0" presId="urn:microsoft.com/office/officeart/2008/layout/HalfCircleOrganizationChart"/>
    <dgm:cxn modelId="{9A799F15-FC33-1648-A6BC-78AD93B15032}" type="presParOf" srcId="{368E3611-2888-F74C-AD5B-0297C29F3371}" destId="{8530E2F9-967A-DE4E-9729-3DF304951732}" srcOrd="2" destOrd="0" presId="urn:microsoft.com/office/officeart/2008/layout/HalfCircleOrganizationChart"/>
    <dgm:cxn modelId="{2DF89250-D410-784B-8F32-F6F4EABAB8F2}" type="presParOf" srcId="{20FF4973-3499-C44C-B389-78515575CDE7}" destId="{A282AB25-73D0-0C42-958D-53E1629890D3}" srcOrd="4" destOrd="0" presId="urn:microsoft.com/office/officeart/2008/layout/HalfCircleOrganizationChart"/>
    <dgm:cxn modelId="{CEF97E4F-51DE-4C46-B252-919762A9573D}" type="presParOf" srcId="{20FF4973-3499-C44C-B389-78515575CDE7}" destId="{050F21CE-1C51-1E46-9B41-1B48CCF8D138}" srcOrd="5" destOrd="0" presId="urn:microsoft.com/office/officeart/2008/layout/HalfCircleOrganizationChart"/>
    <dgm:cxn modelId="{2291399C-25AA-F340-B1A4-E0D670D72DEB}" type="presParOf" srcId="{050F21CE-1C51-1E46-9B41-1B48CCF8D138}" destId="{3E7E4646-CB4A-3343-B3CA-4F56C77250A5}" srcOrd="0" destOrd="0" presId="urn:microsoft.com/office/officeart/2008/layout/HalfCircleOrganizationChart"/>
    <dgm:cxn modelId="{0F6CD42E-26B7-3F43-A35B-4C448B4672E1}" type="presParOf" srcId="{3E7E4646-CB4A-3343-B3CA-4F56C77250A5}" destId="{E4F1B8D8-DC8F-3D4E-A422-1A3525EF9541}" srcOrd="0" destOrd="0" presId="urn:microsoft.com/office/officeart/2008/layout/HalfCircleOrganizationChart"/>
    <dgm:cxn modelId="{F37370CE-FDF5-064A-B700-C98799CCEDF8}" type="presParOf" srcId="{3E7E4646-CB4A-3343-B3CA-4F56C77250A5}" destId="{F2130253-94E8-B049-A94D-AC7E3C30067E}" srcOrd="1" destOrd="0" presId="urn:microsoft.com/office/officeart/2008/layout/HalfCircleOrganizationChart"/>
    <dgm:cxn modelId="{8BCA14E5-E0AB-1541-91C2-C40196381BF9}" type="presParOf" srcId="{3E7E4646-CB4A-3343-B3CA-4F56C77250A5}" destId="{D29BECA6-EEED-584F-85FA-6B9B7B6C9436}" srcOrd="2" destOrd="0" presId="urn:microsoft.com/office/officeart/2008/layout/HalfCircleOrganizationChart"/>
    <dgm:cxn modelId="{44F6ED92-AE7B-4444-A217-4FB7FFB95C91}" type="presParOf" srcId="{3E7E4646-CB4A-3343-B3CA-4F56C77250A5}" destId="{A0EB919F-710D-E240-AA74-F1B604A1F3ED}" srcOrd="3" destOrd="0" presId="urn:microsoft.com/office/officeart/2008/layout/HalfCircleOrganizationChart"/>
    <dgm:cxn modelId="{34D58E02-EFA1-CC45-82EC-B0680B242164}" type="presParOf" srcId="{050F21CE-1C51-1E46-9B41-1B48CCF8D138}" destId="{05EB513D-98FB-C842-96A1-4DFCBE408308}" srcOrd="1" destOrd="0" presId="urn:microsoft.com/office/officeart/2008/layout/HalfCircleOrganizationChart"/>
    <dgm:cxn modelId="{14A2F1B0-F0E0-E541-A761-51A9DD341379}" type="presParOf" srcId="{050F21CE-1C51-1E46-9B41-1B48CCF8D138}" destId="{FD77238E-3C50-DB41-BBD7-E2A109CCA2B4}" srcOrd="2" destOrd="0" presId="urn:microsoft.com/office/officeart/2008/layout/HalfCircleOrganizationChart"/>
    <dgm:cxn modelId="{01B2749D-013C-2F49-9439-866C42EE87B7}" type="presParOf" srcId="{20FF4973-3499-C44C-B389-78515575CDE7}" destId="{1BAC547D-84CB-A54C-908F-71647B9FF28E}" srcOrd="6" destOrd="0" presId="urn:microsoft.com/office/officeart/2008/layout/HalfCircleOrganizationChart"/>
    <dgm:cxn modelId="{40D2D5EE-CA55-604B-8997-41F05C0BDADD}" type="presParOf" srcId="{20FF4973-3499-C44C-B389-78515575CDE7}" destId="{194BF3B4-7379-F24F-8DA1-A73A23E7BB17}" srcOrd="7" destOrd="0" presId="urn:microsoft.com/office/officeart/2008/layout/HalfCircleOrganizationChart"/>
    <dgm:cxn modelId="{580CD299-764E-3040-9E1A-6F00DD976A22}" type="presParOf" srcId="{194BF3B4-7379-F24F-8DA1-A73A23E7BB17}" destId="{A5A56250-A663-9449-A97E-522BF587A539}" srcOrd="0" destOrd="0" presId="urn:microsoft.com/office/officeart/2008/layout/HalfCircleOrganizationChart"/>
    <dgm:cxn modelId="{4FDDCE7A-D1BA-024A-905E-25A07DEF799D}" type="presParOf" srcId="{A5A56250-A663-9449-A97E-522BF587A539}" destId="{C4C748BC-FEFD-8442-90DB-E14D1C107204}" srcOrd="0" destOrd="0" presId="urn:microsoft.com/office/officeart/2008/layout/HalfCircleOrganizationChart"/>
    <dgm:cxn modelId="{20000441-3E45-7E46-AB04-D29D06DCE3FB}" type="presParOf" srcId="{A5A56250-A663-9449-A97E-522BF587A539}" destId="{9F47D626-A4AC-9245-BB4E-BC65EC09330A}" srcOrd="1" destOrd="0" presId="urn:microsoft.com/office/officeart/2008/layout/HalfCircleOrganizationChart"/>
    <dgm:cxn modelId="{E2FFA625-1D5B-7342-8E36-76C3C8982220}" type="presParOf" srcId="{A5A56250-A663-9449-A97E-522BF587A539}" destId="{2CA661F5-52DE-074F-9192-D4EC992A530C}" srcOrd="2" destOrd="0" presId="urn:microsoft.com/office/officeart/2008/layout/HalfCircleOrganizationChart"/>
    <dgm:cxn modelId="{7FD0930A-E208-E34F-8245-B97691091D26}" type="presParOf" srcId="{A5A56250-A663-9449-A97E-522BF587A539}" destId="{6FA2ECFE-DA72-C543-91F9-A251641A8EAA}" srcOrd="3" destOrd="0" presId="urn:microsoft.com/office/officeart/2008/layout/HalfCircleOrganizationChart"/>
    <dgm:cxn modelId="{37DBCAB6-2737-8241-A4BD-CB2DB27C8A5A}" type="presParOf" srcId="{194BF3B4-7379-F24F-8DA1-A73A23E7BB17}" destId="{ADE7D218-F4E4-5E45-955A-44E23F576B18}" srcOrd="1" destOrd="0" presId="urn:microsoft.com/office/officeart/2008/layout/HalfCircleOrganizationChart"/>
    <dgm:cxn modelId="{10468D34-22E9-0D4D-AE9B-2670FF6E3F56}" type="presParOf" srcId="{194BF3B4-7379-F24F-8DA1-A73A23E7BB17}" destId="{1EC3AE12-98F5-6F43-89D8-72EE2EAB01D2}" srcOrd="2" destOrd="0" presId="urn:microsoft.com/office/officeart/2008/layout/HalfCircleOrganizationChart"/>
    <dgm:cxn modelId="{F1116C54-ED09-1545-8AC0-BFAE506E968A}" type="presParOf" srcId="{20FF4973-3499-C44C-B389-78515575CDE7}" destId="{EC2E0739-6A84-1849-BB90-62A452CDDAB4}" srcOrd="8" destOrd="0" presId="urn:microsoft.com/office/officeart/2008/layout/HalfCircleOrganizationChart"/>
    <dgm:cxn modelId="{705CA45F-F610-FE40-AFA3-166B9968C35E}" type="presParOf" srcId="{20FF4973-3499-C44C-B389-78515575CDE7}" destId="{85F4A614-7141-B241-9E0A-3A0233B71370}" srcOrd="9" destOrd="0" presId="urn:microsoft.com/office/officeart/2008/layout/HalfCircleOrganizationChart"/>
    <dgm:cxn modelId="{B33A32F1-E769-BF47-808A-BC216AB55454}" type="presParOf" srcId="{85F4A614-7141-B241-9E0A-3A0233B71370}" destId="{C25B90FD-BCDB-9940-A987-5701E1E9A5FB}" srcOrd="0" destOrd="0" presId="urn:microsoft.com/office/officeart/2008/layout/HalfCircleOrganizationChart"/>
    <dgm:cxn modelId="{EE0DC35F-54EA-974E-A96D-1E89BB87C42C}" type="presParOf" srcId="{C25B90FD-BCDB-9940-A987-5701E1E9A5FB}" destId="{7B3C0466-F542-0547-BBB0-93C5252633F8}" srcOrd="0" destOrd="0" presId="urn:microsoft.com/office/officeart/2008/layout/HalfCircleOrganizationChart"/>
    <dgm:cxn modelId="{C7F43F5F-2466-4F4F-A261-7ECEBFE6484D}" type="presParOf" srcId="{C25B90FD-BCDB-9940-A987-5701E1E9A5FB}" destId="{569EA26A-FE2E-2A49-BC16-9B6D7FF8CA1B}" srcOrd="1" destOrd="0" presId="urn:microsoft.com/office/officeart/2008/layout/HalfCircleOrganizationChart"/>
    <dgm:cxn modelId="{7E38EE74-7DA8-8344-BB61-51E7F8481CD8}" type="presParOf" srcId="{C25B90FD-BCDB-9940-A987-5701E1E9A5FB}" destId="{3E84DC56-7461-CB49-8DB9-D0E145F78AC9}" srcOrd="2" destOrd="0" presId="urn:microsoft.com/office/officeart/2008/layout/HalfCircleOrganizationChart"/>
    <dgm:cxn modelId="{16D45ECC-7AFE-434A-88C4-9AB6ECC97D1C}" type="presParOf" srcId="{C25B90FD-BCDB-9940-A987-5701E1E9A5FB}" destId="{115FEEC7-B49D-9D48-BC67-959ADF3451DB}" srcOrd="3" destOrd="0" presId="urn:microsoft.com/office/officeart/2008/layout/HalfCircleOrganizationChart"/>
    <dgm:cxn modelId="{D63A9526-7B93-7540-8D7E-7AAAC10F94DD}" type="presParOf" srcId="{85F4A614-7141-B241-9E0A-3A0233B71370}" destId="{BACCD384-D3C6-E745-A794-8270DC658361}" srcOrd="1" destOrd="0" presId="urn:microsoft.com/office/officeart/2008/layout/HalfCircleOrganizationChart"/>
    <dgm:cxn modelId="{94B1659E-044F-F449-A242-89B0741D44FD}" type="presParOf" srcId="{85F4A614-7141-B241-9E0A-3A0233B71370}" destId="{38C43657-C73C-A448-A9F0-FB542CB12456}" srcOrd="2" destOrd="0" presId="urn:microsoft.com/office/officeart/2008/layout/HalfCircleOrganizationChart"/>
    <dgm:cxn modelId="{00F9BD94-E6BD-964A-8C2D-4B1DF30FB85A}" type="presParOf" srcId="{85AE1036-12E1-B247-B1C3-7ADBCC36EEB6}" destId="{435C0627-BA29-3540-BF48-616A0EC9F3FC}" srcOrd="2" destOrd="0" presId="urn:microsoft.com/office/officeart/2008/layout/HalfCircleOrganizationChart"/>
    <dgm:cxn modelId="{121EE594-34B3-3A49-ADD1-129A07968822}" type="presParOf" srcId="{F0568CFE-F261-D24A-AD30-C25DDB89225F}" destId="{A96EC915-2C29-7B40-8A82-4D8BF407676C}" srcOrd="2" destOrd="0" presId="urn:microsoft.com/office/officeart/2008/layout/HalfCircleOrganizationChart"/>
    <dgm:cxn modelId="{F14D2EFF-3E60-704E-83DD-584FB04CB4CC}" type="presParOf" srcId="{F0568CFE-F261-D24A-AD30-C25DDB89225F}" destId="{BFADD5DA-A9E1-944D-8D6A-0FEEBC1E2807}" srcOrd="3" destOrd="0" presId="urn:microsoft.com/office/officeart/2008/layout/HalfCircleOrganizationChart"/>
    <dgm:cxn modelId="{5D8D4322-36D8-774E-AAB8-D1950CF895C1}" type="presParOf" srcId="{BFADD5DA-A9E1-944D-8D6A-0FEEBC1E2807}" destId="{9A558559-3B5B-A749-A2B6-EDC2B57749AD}" srcOrd="0" destOrd="0" presId="urn:microsoft.com/office/officeart/2008/layout/HalfCircleOrganizationChart"/>
    <dgm:cxn modelId="{B5B8A6FD-ACCE-8C4C-87D0-D5C6EF260B18}" type="presParOf" srcId="{9A558559-3B5B-A749-A2B6-EDC2B57749AD}" destId="{9E4B1E4B-997A-6145-8BC2-3486A92217E8}" srcOrd="0" destOrd="0" presId="urn:microsoft.com/office/officeart/2008/layout/HalfCircleOrganizationChart"/>
    <dgm:cxn modelId="{93E8B92B-8C45-D74A-BB83-A57CD297439A}" type="presParOf" srcId="{9A558559-3B5B-A749-A2B6-EDC2B57749AD}" destId="{85E1272E-67BB-6140-8837-CF0BCFE9079F}" srcOrd="1" destOrd="0" presId="urn:microsoft.com/office/officeart/2008/layout/HalfCircleOrganizationChart"/>
    <dgm:cxn modelId="{55B78AB1-216F-AC45-8890-0E119C92E4C9}" type="presParOf" srcId="{9A558559-3B5B-A749-A2B6-EDC2B57749AD}" destId="{8CA5AAAC-8433-8D47-B399-55B90AA68DDA}" srcOrd="2" destOrd="0" presId="urn:microsoft.com/office/officeart/2008/layout/HalfCircleOrganizationChart"/>
    <dgm:cxn modelId="{40EE1867-2B17-6041-B87C-F2D49DE234F6}" type="presParOf" srcId="{9A558559-3B5B-A749-A2B6-EDC2B57749AD}" destId="{B021F396-3A28-A74B-91ED-320DD4D967A1}" srcOrd="3" destOrd="0" presId="urn:microsoft.com/office/officeart/2008/layout/HalfCircleOrganizationChart"/>
    <dgm:cxn modelId="{870281C3-DDEA-2B42-8DDB-7AD71BA308BF}" type="presParOf" srcId="{BFADD5DA-A9E1-944D-8D6A-0FEEBC1E2807}" destId="{F5278D64-84D2-CB44-AD53-751F0B5C5661}" srcOrd="1" destOrd="0" presId="urn:microsoft.com/office/officeart/2008/layout/HalfCircleOrganizationChart"/>
    <dgm:cxn modelId="{229217BB-DC36-6547-9113-D5734CD7D013}" type="presParOf" srcId="{F5278D64-84D2-CB44-AD53-751F0B5C5661}" destId="{F9B1379E-A992-134E-9078-BEC17CACA7FB}" srcOrd="0" destOrd="0" presId="urn:microsoft.com/office/officeart/2008/layout/HalfCircleOrganizationChart"/>
    <dgm:cxn modelId="{ED601EC5-6A7E-144A-81C9-CFE1C57BF7D7}" type="presParOf" srcId="{F5278D64-84D2-CB44-AD53-751F0B5C5661}" destId="{0C54515C-00FC-BF4B-A5FD-57C3FB076014}" srcOrd="1" destOrd="0" presId="urn:microsoft.com/office/officeart/2008/layout/HalfCircleOrganizationChart"/>
    <dgm:cxn modelId="{243D66E5-5553-DF48-BEE9-D0D92EF1FAEF}" type="presParOf" srcId="{0C54515C-00FC-BF4B-A5FD-57C3FB076014}" destId="{D246941C-31B5-1C41-A50F-158742D42AAB}" srcOrd="0" destOrd="0" presId="urn:microsoft.com/office/officeart/2008/layout/HalfCircleOrganizationChart"/>
    <dgm:cxn modelId="{1EA130AB-FB47-7A4C-B2D3-77AA0E332CAA}" type="presParOf" srcId="{D246941C-31B5-1C41-A50F-158742D42AAB}" destId="{D3FFC65B-5699-E544-BE41-4AB676BF68CA}" srcOrd="0" destOrd="0" presId="urn:microsoft.com/office/officeart/2008/layout/HalfCircleOrganizationChart"/>
    <dgm:cxn modelId="{0DE9791C-6EC4-974B-AB6A-5001D4BD8BAF}" type="presParOf" srcId="{D246941C-31B5-1C41-A50F-158742D42AAB}" destId="{E321AD38-1C8E-7B40-B146-098EE44730BA}" srcOrd="1" destOrd="0" presId="urn:microsoft.com/office/officeart/2008/layout/HalfCircleOrganizationChart"/>
    <dgm:cxn modelId="{5899DBDA-F052-4049-B253-5999C9F0A5E9}" type="presParOf" srcId="{D246941C-31B5-1C41-A50F-158742D42AAB}" destId="{9B1A76F2-6720-DF4F-9701-EFCAB10CDE8A}" srcOrd="2" destOrd="0" presId="urn:microsoft.com/office/officeart/2008/layout/HalfCircleOrganizationChart"/>
    <dgm:cxn modelId="{BEA1DB2A-C688-4745-BA83-07A4C491A965}" type="presParOf" srcId="{D246941C-31B5-1C41-A50F-158742D42AAB}" destId="{DDB1E4CF-ADF9-5B4C-8872-1B7DB4381656}" srcOrd="3" destOrd="0" presId="urn:microsoft.com/office/officeart/2008/layout/HalfCircleOrganizationChart"/>
    <dgm:cxn modelId="{597854F0-A4F0-AE41-9C17-9E3E25A45F5F}" type="presParOf" srcId="{0C54515C-00FC-BF4B-A5FD-57C3FB076014}" destId="{329EBE10-C087-C84B-8B55-F9C906D0ED68}" srcOrd="1" destOrd="0" presId="urn:microsoft.com/office/officeart/2008/layout/HalfCircleOrganizationChart"/>
    <dgm:cxn modelId="{961F1937-1802-4940-8B30-E834756A877B}" type="presParOf" srcId="{0C54515C-00FC-BF4B-A5FD-57C3FB076014}" destId="{BA379A09-F8AA-804D-8367-A1405AF2053E}" srcOrd="2" destOrd="0" presId="urn:microsoft.com/office/officeart/2008/layout/HalfCircleOrganizationChart"/>
    <dgm:cxn modelId="{9F01201F-392C-D94B-A99F-32C375005CC0}" type="presParOf" srcId="{F5278D64-84D2-CB44-AD53-751F0B5C5661}" destId="{DDE4F621-C215-C445-8AE3-79B743BDA87F}" srcOrd="2" destOrd="0" presId="urn:microsoft.com/office/officeart/2008/layout/HalfCircleOrganizationChart"/>
    <dgm:cxn modelId="{6F0DB4F4-114E-CF48-A2C2-1456B6C4E147}" type="presParOf" srcId="{F5278D64-84D2-CB44-AD53-751F0B5C5661}" destId="{E8B49585-435B-7F41-B8CF-C9CBC5E62643}" srcOrd="3" destOrd="0" presId="urn:microsoft.com/office/officeart/2008/layout/HalfCircleOrganizationChart"/>
    <dgm:cxn modelId="{D3C2C82B-57EA-F24B-8C78-53176A3BC5AD}" type="presParOf" srcId="{E8B49585-435B-7F41-B8CF-C9CBC5E62643}" destId="{B7935A79-238D-E440-A5F8-E624BF065A4F}" srcOrd="0" destOrd="0" presId="urn:microsoft.com/office/officeart/2008/layout/HalfCircleOrganizationChart"/>
    <dgm:cxn modelId="{1DC38627-468E-D148-A1FE-0AE774A66800}" type="presParOf" srcId="{B7935A79-238D-E440-A5F8-E624BF065A4F}" destId="{BCAA8A91-12AF-1D47-A502-2B3CECE07AEE}" srcOrd="0" destOrd="0" presId="urn:microsoft.com/office/officeart/2008/layout/HalfCircleOrganizationChart"/>
    <dgm:cxn modelId="{03B71204-A02A-944F-82BA-E7F1C379F122}" type="presParOf" srcId="{B7935A79-238D-E440-A5F8-E624BF065A4F}" destId="{7D8F885A-9E0D-B843-A7F5-C8A400BB87D5}" srcOrd="1" destOrd="0" presId="urn:microsoft.com/office/officeart/2008/layout/HalfCircleOrganizationChart"/>
    <dgm:cxn modelId="{60F17E4D-53A9-4449-BCBA-FEFC6345C4D0}" type="presParOf" srcId="{B7935A79-238D-E440-A5F8-E624BF065A4F}" destId="{751D3611-62C0-C74F-BCBD-9C9940EA5ECF}" srcOrd="2" destOrd="0" presId="urn:microsoft.com/office/officeart/2008/layout/HalfCircleOrganizationChart"/>
    <dgm:cxn modelId="{985C97E1-3E02-F642-A1DA-08F19E0C2789}" type="presParOf" srcId="{B7935A79-238D-E440-A5F8-E624BF065A4F}" destId="{2EFD57EA-79A3-2448-B8D4-4C3C3B826FF7}" srcOrd="3" destOrd="0" presId="urn:microsoft.com/office/officeart/2008/layout/HalfCircleOrganizationChart"/>
    <dgm:cxn modelId="{C6AC5DE2-92F3-3141-8CCE-F951645817B9}" type="presParOf" srcId="{E8B49585-435B-7F41-B8CF-C9CBC5E62643}" destId="{6B7E286B-77C6-4744-8FF6-83E9CC3317D0}" srcOrd="1" destOrd="0" presId="urn:microsoft.com/office/officeart/2008/layout/HalfCircleOrganizationChart"/>
    <dgm:cxn modelId="{3D23D295-CB69-5B46-B3A2-22EC81E09949}" type="presParOf" srcId="{E8B49585-435B-7F41-B8CF-C9CBC5E62643}" destId="{2703BF88-7BC2-C648-B263-167C262998A4}" srcOrd="2" destOrd="0" presId="urn:microsoft.com/office/officeart/2008/layout/HalfCircleOrganizationChart"/>
    <dgm:cxn modelId="{36841287-571E-9E4C-A3F7-54ED76D4C4D6}" type="presParOf" srcId="{F5278D64-84D2-CB44-AD53-751F0B5C5661}" destId="{2955C47B-F6F8-5049-A569-5D65C7D7505C}" srcOrd="4" destOrd="0" presId="urn:microsoft.com/office/officeart/2008/layout/HalfCircleOrganizationChart"/>
    <dgm:cxn modelId="{92DE8F07-9D5A-5F4F-BCE4-14166BCFB2D7}" type="presParOf" srcId="{F5278D64-84D2-CB44-AD53-751F0B5C5661}" destId="{7B048040-2EDB-EC47-98CE-F4A6E9BEADA9}" srcOrd="5" destOrd="0" presId="urn:microsoft.com/office/officeart/2008/layout/HalfCircleOrganizationChart"/>
    <dgm:cxn modelId="{B9579CEA-4FBE-BC46-BB2A-9626E035B424}" type="presParOf" srcId="{7B048040-2EDB-EC47-98CE-F4A6E9BEADA9}" destId="{CE1D4600-E314-8F41-BFD5-CF0984AF0CD3}" srcOrd="0" destOrd="0" presId="urn:microsoft.com/office/officeart/2008/layout/HalfCircleOrganizationChart"/>
    <dgm:cxn modelId="{DC424ECC-23AF-394D-B09A-EBE1539B5270}" type="presParOf" srcId="{CE1D4600-E314-8F41-BFD5-CF0984AF0CD3}" destId="{47AA3A4C-4C8D-4642-9BCF-4ECF3C7B4907}" srcOrd="0" destOrd="0" presId="urn:microsoft.com/office/officeart/2008/layout/HalfCircleOrganizationChart"/>
    <dgm:cxn modelId="{A1660598-B71D-ED45-ACFC-8C8571540396}" type="presParOf" srcId="{CE1D4600-E314-8F41-BFD5-CF0984AF0CD3}" destId="{C312BC57-3CE7-FF4B-B848-97C869EC29BE}" srcOrd="1" destOrd="0" presId="urn:microsoft.com/office/officeart/2008/layout/HalfCircleOrganizationChart"/>
    <dgm:cxn modelId="{86BE67CF-500E-6149-B13A-D3B6F99F9F03}" type="presParOf" srcId="{CE1D4600-E314-8F41-BFD5-CF0984AF0CD3}" destId="{8A967E2E-8709-9C43-A0D9-06ECB17902BE}" srcOrd="2" destOrd="0" presId="urn:microsoft.com/office/officeart/2008/layout/HalfCircleOrganizationChart"/>
    <dgm:cxn modelId="{1A4A4042-D0FA-F54C-8768-AA8526A98E74}" type="presParOf" srcId="{CE1D4600-E314-8F41-BFD5-CF0984AF0CD3}" destId="{6068C161-0C3C-694A-B3B1-290E60D7F457}" srcOrd="3" destOrd="0" presId="urn:microsoft.com/office/officeart/2008/layout/HalfCircleOrganizationChart"/>
    <dgm:cxn modelId="{DDCE90D2-E3C5-CE44-B34F-A33EB6F504D9}" type="presParOf" srcId="{7B048040-2EDB-EC47-98CE-F4A6E9BEADA9}" destId="{66ED8DB7-A8C7-F448-96CF-34550F6E1DE9}" srcOrd="1" destOrd="0" presId="urn:microsoft.com/office/officeart/2008/layout/HalfCircleOrganizationChart"/>
    <dgm:cxn modelId="{E5BF3361-3B7B-8C40-A513-65239F8622DE}" type="presParOf" srcId="{7B048040-2EDB-EC47-98CE-F4A6E9BEADA9}" destId="{7E3CA448-D982-2142-B1B0-852FA9666E7E}" srcOrd="2" destOrd="0" presId="urn:microsoft.com/office/officeart/2008/layout/HalfCircleOrganizationChart"/>
    <dgm:cxn modelId="{BED1FAC1-3EAC-7841-B634-03A2FAE775E2}" type="presParOf" srcId="{BFADD5DA-A9E1-944D-8D6A-0FEEBC1E2807}" destId="{79D465A9-C5D0-024E-98C8-E8F441BA4B3F}" srcOrd="2" destOrd="0" presId="urn:microsoft.com/office/officeart/2008/layout/HalfCircleOrganizationChart"/>
    <dgm:cxn modelId="{5378A141-C542-6D4A-B665-FEE4FB9999E8}" type="presParOf" srcId="{F0568CFE-F261-D24A-AD30-C25DDB89225F}" destId="{11F21935-539B-0D4D-A3EB-C854D8CBC831}" srcOrd="4" destOrd="0" presId="urn:microsoft.com/office/officeart/2008/layout/HalfCircleOrganizationChart"/>
    <dgm:cxn modelId="{475B3D4F-1B7C-8F45-A11C-E77B4973A974}" type="presParOf" srcId="{F0568CFE-F261-D24A-AD30-C25DDB89225F}" destId="{21E1086B-6614-AC4C-A2E8-B29CBB1C953A}" srcOrd="5" destOrd="0" presId="urn:microsoft.com/office/officeart/2008/layout/HalfCircleOrganizationChart"/>
    <dgm:cxn modelId="{CC2E39CA-B78D-F14D-A17C-F9BE1E0B2CDC}" type="presParOf" srcId="{21E1086B-6614-AC4C-A2E8-B29CBB1C953A}" destId="{6F5B3F21-36F8-F748-B556-AC904D7CD413}" srcOrd="0" destOrd="0" presId="urn:microsoft.com/office/officeart/2008/layout/HalfCircleOrganizationChart"/>
    <dgm:cxn modelId="{1298AC35-7C13-914A-B85A-37F53D93364D}" type="presParOf" srcId="{6F5B3F21-36F8-F748-B556-AC904D7CD413}" destId="{CDE6830F-DE51-3F4F-B11B-2C6931305B72}" srcOrd="0" destOrd="0" presId="urn:microsoft.com/office/officeart/2008/layout/HalfCircleOrganizationChart"/>
    <dgm:cxn modelId="{4A170D90-F844-D646-9D2E-891C437C1935}" type="presParOf" srcId="{6F5B3F21-36F8-F748-B556-AC904D7CD413}" destId="{801922F8-A6D1-2544-AC3C-D5621F396CCF}" srcOrd="1" destOrd="0" presId="urn:microsoft.com/office/officeart/2008/layout/HalfCircleOrganizationChart"/>
    <dgm:cxn modelId="{2EA335A7-4A5F-F04E-916B-F4625F13D9CF}" type="presParOf" srcId="{6F5B3F21-36F8-F748-B556-AC904D7CD413}" destId="{AEECF298-6395-EC4C-A2B7-110BF7D2AED2}" srcOrd="2" destOrd="0" presId="urn:microsoft.com/office/officeart/2008/layout/HalfCircleOrganizationChart"/>
    <dgm:cxn modelId="{E7287C91-1962-B94D-8E83-1720E6DF2E34}" type="presParOf" srcId="{6F5B3F21-36F8-F748-B556-AC904D7CD413}" destId="{8D89A914-0C21-F345-99B7-2F152D33662F}" srcOrd="3" destOrd="0" presId="urn:microsoft.com/office/officeart/2008/layout/HalfCircleOrganizationChart"/>
    <dgm:cxn modelId="{D14DCF68-5038-3649-862E-E931A4229107}" type="presParOf" srcId="{21E1086B-6614-AC4C-A2E8-B29CBB1C953A}" destId="{F0050A7D-5F1A-F146-8880-E9A550D51AD0}" srcOrd="1" destOrd="0" presId="urn:microsoft.com/office/officeart/2008/layout/HalfCircleOrganizationChart"/>
    <dgm:cxn modelId="{0F8A451A-EB3C-724B-9998-5D27601CDB89}" type="presParOf" srcId="{F0050A7D-5F1A-F146-8880-E9A550D51AD0}" destId="{1A89DA99-1EF2-2F41-AA3E-E19DAF6A1ED6}" srcOrd="0" destOrd="0" presId="urn:microsoft.com/office/officeart/2008/layout/HalfCircleOrganizationChart"/>
    <dgm:cxn modelId="{577DAF09-6A17-574E-B185-9B672622F639}" type="presParOf" srcId="{F0050A7D-5F1A-F146-8880-E9A550D51AD0}" destId="{58D2B84B-1093-0A4D-BE45-46632DE2DD6E}" srcOrd="1" destOrd="0" presId="urn:microsoft.com/office/officeart/2008/layout/HalfCircleOrganizationChart"/>
    <dgm:cxn modelId="{EB8B3D91-8CEC-DB48-9F5E-2715F04666C2}" type="presParOf" srcId="{58D2B84B-1093-0A4D-BE45-46632DE2DD6E}" destId="{464340F6-8A68-9B4F-ABA0-5FC67CD58780}" srcOrd="0" destOrd="0" presId="urn:microsoft.com/office/officeart/2008/layout/HalfCircleOrganizationChart"/>
    <dgm:cxn modelId="{8D0C86F8-9BBC-7543-AA01-3A6A3236F536}" type="presParOf" srcId="{464340F6-8A68-9B4F-ABA0-5FC67CD58780}" destId="{C7393862-A717-8B45-BA02-D3097C778110}" srcOrd="0" destOrd="0" presId="urn:microsoft.com/office/officeart/2008/layout/HalfCircleOrganizationChart"/>
    <dgm:cxn modelId="{2F0A909F-90BE-594D-A695-176F50F257AC}" type="presParOf" srcId="{464340F6-8A68-9B4F-ABA0-5FC67CD58780}" destId="{AC2AAFB5-ABF2-9740-8637-459DF208F9FA}" srcOrd="1" destOrd="0" presId="urn:microsoft.com/office/officeart/2008/layout/HalfCircleOrganizationChart"/>
    <dgm:cxn modelId="{4A10C9E6-35C2-BE4A-8FE8-F257FF2E0014}" type="presParOf" srcId="{464340F6-8A68-9B4F-ABA0-5FC67CD58780}" destId="{5C0108C2-90D8-6F41-A7E2-3F8F74032FAE}" srcOrd="2" destOrd="0" presId="urn:microsoft.com/office/officeart/2008/layout/HalfCircleOrganizationChart"/>
    <dgm:cxn modelId="{9991C7F7-0FD9-A34A-9434-5427EDDC11AB}" type="presParOf" srcId="{464340F6-8A68-9B4F-ABA0-5FC67CD58780}" destId="{9D3F1410-5C85-D74B-B872-242FDDAA5888}" srcOrd="3" destOrd="0" presId="urn:microsoft.com/office/officeart/2008/layout/HalfCircleOrganizationChart"/>
    <dgm:cxn modelId="{70C8B8A3-1959-5145-BA0E-646FB1E9CCB8}" type="presParOf" srcId="{58D2B84B-1093-0A4D-BE45-46632DE2DD6E}" destId="{247E762D-1292-9746-9F78-E32D944BFD99}" srcOrd="1" destOrd="0" presId="urn:microsoft.com/office/officeart/2008/layout/HalfCircleOrganizationChart"/>
    <dgm:cxn modelId="{303CC912-1D5D-FB44-8205-E0D7E23D772E}" type="presParOf" srcId="{58D2B84B-1093-0A4D-BE45-46632DE2DD6E}" destId="{C401024B-6A0E-8144-AA8D-9E7E5F38039C}" srcOrd="2" destOrd="0" presId="urn:microsoft.com/office/officeart/2008/layout/HalfCircleOrganizationChart"/>
    <dgm:cxn modelId="{F44A3081-FC4E-F445-B342-5A389F7CF0B2}" type="presParOf" srcId="{F0050A7D-5F1A-F146-8880-E9A550D51AD0}" destId="{88BC3ACA-36FF-044E-B647-541AAD1DDCFA}" srcOrd="2" destOrd="0" presId="urn:microsoft.com/office/officeart/2008/layout/HalfCircleOrganizationChart"/>
    <dgm:cxn modelId="{39BDD45D-A9E2-CF4C-8DB0-49C5F9A09597}" type="presParOf" srcId="{F0050A7D-5F1A-F146-8880-E9A550D51AD0}" destId="{CF439795-53AB-7843-BE2A-B091676224F7}" srcOrd="3" destOrd="0" presId="urn:microsoft.com/office/officeart/2008/layout/HalfCircleOrganizationChart"/>
    <dgm:cxn modelId="{A79EACC3-F6ED-CF45-9E4B-30F52E7EAEE8}" type="presParOf" srcId="{CF439795-53AB-7843-BE2A-B091676224F7}" destId="{C4020BA5-6D68-B549-B27C-58556B75103B}" srcOrd="0" destOrd="0" presId="urn:microsoft.com/office/officeart/2008/layout/HalfCircleOrganizationChart"/>
    <dgm:cxn modelId="{6A233EA9-4AA8-904B-B887-906E550546E3}" type="presParOf" srcId="{C4020BA5-6D68-B549-B27C-58556B75103B}" destId="{40BB2100-8EF6-E845-BC44-DCB61E36E350}" srcOrd="0" destOrd="0" presId="urn:microsoft.com/office/officeart/2008/layout/HalfCircleOrganizationChart"/>
    <dgm:cxn modelId="{EF30025F-49E9-9344-AAED-7013151517AB}" type="presParOf" srcId="{C4020BA5-6D68-B549-B27C-58556B75103B}" destId="{58556EB9-68B2-9040-92E7-0DD3C70AA3D3}" srcOrd="1" destOrd="0" presId="urn:microsoft.com/office/officeart/2008/layout/HalfCircleOrganizationChart"/>
    <dgm:cxn modelId="{1BD95CA9-0694-AF4F-9629-21B335A5D1CB}" type="presParOf" srcId="{C4020BA5-6D68-B549-B27C-58556B75103B}" destId="{612A7DF1-1D45-024F-9D26-E4420177D97C}" srcOrd="2" destOrd="0" presId="urn:microsoft.com/office/officeart/2008/layout/HalfCircleOrganizationChart"/>
    <dgm:cxn modelId="{0A73B629-4A02-F245-AEE1-A84E95195E4B}" type="presParOf" srcId="{C4020BA5-6D68-B549-B27C-58556B75103B}" destId="{38710D55-6DF4-D241-B445-118810DFA0C8}" srcOrd="3" destOrd="0" presId="urn:microsoft.com/office/officeart/2008/layout/HalfCircleOrganizationChart"/>
    <dgm:cxn modelId="{776D51CF-C3EC-2C41-B515-CFD026B46DF1}" type="presParOf" srcId="{CF439795-53AB-7843-BE2A-B091676224F7}" destId="{E5C1050B-35A5-E24B-9A9F-773CCA6176AF}" srcOrd="1" destOrd="0" presId="urn:microsoft.com/office/officeart/2008/layout/HalfCircleOrganizationChart"/>
    <dgm:cxn modelId="{5FC2A292-BE1D-0E4B-BF7E-E9685C430385}" type="presParOf" srcId="{CF439795-53AB-7843-BE2A-B091676224F7}" destId="{955C6A82-0973-0343-A911-E79DC008EDD1}" srcOrd="2" destOrd="0" presId="urn:microsoft.com/office/officeart/2008/layout/HalfCircleOrganizationChart"/>
    <dgm:cxn modelId="{C8AAD543-3C54-4442-9ACA-66DAF967DD9C}" type="presParOf" srcId="{F0050A7D-5F1A-F146-8880-E9A550D51AD0}" destId="{1D352B6D-E8D6-9846-8618-76E8683F3945}" srcOrd="4" destOrd="0" presId="urn:microsoft.com/office/officeart/2008/layout/HalfCircleOrganizationChart"/>
    <dgm:cxn modelId="{64EC8334-FBB7-294B-9C06-19B6C815FE63}" type="presParOf" srcId="{F0050A7D-5F1A-F146-8880-E9A550D51AD0}" destId="{1F17DBB6-6409-FC4B-B1BE-6B894658C645}" srcOrd="5" destOrd="0" presId="urn:microsoft.com/office/officeart/2008/layout/HalfCircleOrganizationChart"/>
    <dgm:cxn modelId="{6AB492AF-2533-2748-80C3-047735AA285B}" type="presParOf" srcId="{1F17DBB6-6409-FC4B-B1BE-6B894658C645}" destId="{16CBBE36-4A66-EB49-A68F-4964705754BC}" srcOrd="0" destOrd="0" presId="urn:microsoft.com/office/officeart/2008/layout/HalfCircleOrganizationChart"/>
    <dgm:cxn modelId="{A8BCC1E4-50CC-9042-95BF-FEDA5717A330}" type="presParOf" srcId="{16CBBE36-4A66-EB49-A68F-4964705754BC}" destId="{D865E070-C18A-1D44-902E-7B3E2893EED8}" srcOrd="0" destOrd="0" presId="urn:microsoft.com/office/officeart/2008/layout/HalfCircleOrganizationChart"/>
    <dgm:cxn modelId="{5FBDFC23-55B0-2649-B230-69E0A1B8B193}" type="presParOf" srcId="{16CBBE36-4A66-EB49-A68F-4964705754BC}" destId="{9B83470B-17E1-4449-B03B-C4329A437C0E}" srcOrd="1" destOrd="0" presId="urn:microsoft.com/office/officeart/2008/layout/HalfCircleOrganizationChart"/>
    <dgm:cxn modelId="{010DF1BD-458F-5940-A34C-A40F08D7084A}" type="presParOf" srcId="{16CBBE36-4A66-EB49-A68F-4964705754BC}" destId="{BF285AFD-E7BC-2A4C-A3F2-93CCD77ABFE1}" srcOrd="2" destOrd="0" presId="urn:microsoft.com/office/officeart/2008/layout/HalfCircleOrganizationChart"/>
    <dgm:cxn modelId="{85A17447-8992-144E-A0A1-0166380C494F}" type="presParOf" srcId="{16CBBE36-4A66-EB49-A68F-4964705754BC}" destId="{828E9D25-D1E4-AA43-BE8E-719CD66E0AE9}" srcOrd="3" destOrd="0" presId="urn:microsoft.com/office/officeart/2008/layout/HalfCircleOrganizationChart"/>
    <dgm:cxn modelId="{F4F4C7E3-B93D-3F47-97B4-6B99867FC730}" type="presParOf" srcId="{1F17DBB6-6409-FC4B-B1BE-6B894658C645}" destId="{286D3237-C929-9745-877E-363EE559BA5C}" srcOrd="1" destOrd="0" presId="urn:microsoft.com/office/officeart/2008/layout/HalfCircleOrganizationChart"/>
    <dgm:cxn modelId="{AFD66CF0-074F-5D46-A930-5FE935B448E1}" type="presParOf" srcId="{1F17DBB6-6409-FC4B-B1BE-6B894658C645}" destId="{5E15AB26-19C6-1C4B-ACC8-DC62DA0CF26F}" srcOrd="2" destOrd="0" presId="urn:microsoft.com/office/officeart/2008/layout/HalfCircleOrganizationChart"/>
    <dgm:cxn modelId="{64940263-9AA4-B147-B178-B57C41C32AED}" type="presParOf" srcId="{F0050A7D-5F1A-F146-8880-E9A550D51AD0}" destId="{91176466-13EE-3F4B-AA71-9F5AF4B74086}" srcOrd="6" destOrd="0" presId="urn:microsoft.com/office/officeart/2008/layout/HalfCircleOrganizationChart"/>
    <dgm:cxn modelId="{6A35A28D-4E29-5E4C-9D80-FAFDCA73BE0E}" type="presParOf" srcId="{F0050A7D-5F1A-F146-8880-E9A550D51AD0}" destId="{20BF16DF-38E2-664F-8E3E-1615AA68A3C4}" srcOrd="7" destOrd="0" presId="urn:microsoft.com/office/officeart/2008/layout/HalfCircleOrganizationChart"/>
    <dgm:cxn modelId="{8AD47739-B8DF-A640-B573-449284B7F54C}" type="presParOf" srcId="{20BF16DF-38E2-664F-8E3E-1615AA68A3C4}" destId="{4293172F-4190-694B-8C85-9E3C77BCCF31}" srcOrd="0" destOrd="0" presId="urn:microsoft.com/office/officeart/2008/layout/HalfCircleOrganizationChart"/>
    <dgm:cxn modelId="{94B1AE25-88F4-3F4C-8BF6-D731E8FA4554}" type="presParOf" srcId="{4293172F-4190-694B-8C85-9E3C77BCCF31}" destId="{19C205E3-9CE1-C24D-9E2F-72A0D2123E76}" srcOrd="0" destOrd="0" presId="urn:microsoft.com/office/officeart/2008/layout/HalfCircleOrganizationChart"/>
    <dgm:cxn modelId="{97016030-3692-4546-8371-D8CD094CF72E}" type="presParOf" srcId="{4293172F-4190-694B-8C85-9E3C77BCCF31}" destId="{F85C0A19-B63B-0B40-A83C-33DBC001BF04}" srcOrd="1" destOrd="0" presId="urn:microsoft.com/office/officeart/2008/layout/HalfCircleOrganizationChart"/>
    <dgm:cxn modelId="{6742B042-6372-854B-AC4A-B3C0A49C964A}" type="presParOf" srcId="{4293172F-4190-694B-8C85-9E3C77BCCF31}" destId="{B3826AC1-C213-044F-BDEC-5736FB6662FE}" srcOrd="2" destOrd="0" presId="urn:microsoft.com/office/officeart/2008/layout/HalfCircleOrganizationChart"/>
    <dgm:cxn modelId="{6E3D42EA-9343-744B-BBEB-D6A9545DD6A8}" type="presParOf" srcId="{4293172F-4190-694B-8C85-9E3C77BCCF31}" destId="{E43484A3-D113-5A41-B160-3FAA33764897}" srcOrd="3" destOrd="0" presId="urn:microsoft.com/office/officeart/2008/layout/HalfCircleOrganizationChart"/>
    <dgm:cxn modelId="{3C1F038F-F0A4-E746-85D5-179425543D62}" type="presParOf" srcId="{20BF16DF-38E2-664F-8E3E-1615AA68A3C4}" destId="{D8649DF9-2228-A548-AB68-854EA12BA01E}" srcOrd="1" destOrd="0" presId="urn:microsoft.com/office/officeart/2008/layout/HalfCircleOrganizationChart"/>
    <dgm:cxn modelId="{C123D8D1-F15C-1E49-AE4F-C4108CFD3EBA}" type="presParOf" srcId="{20BF16DF-38E2-664F-8E3E-1615AA68A3C4}" destId="{DD2E4225-A6CA-B740-9E7C-1BDA98D975C0}" srcOrd="2" destOrd="0" presId="urn:microsoft.com/office/officeart/2008/layout/HalfCircleOrganizationChart"/>
    <dgm:cxn modelId="{1D6651BD-5898-1E43-BC47-F5B3C4261363}" type="presParOf" srcId="{F0050A7D-5F1A-F146-8880-E9A550D51AD0}" destId="{2209B777-0E79-944D-B45D-0367D52CED73}" srcOrd="8" destOrd="0" presId="urn:microsoft.com/office/officeart/2008/layout/HalfCircleOrganizationChart"/>
    <dgm:cxn modelId="{1F4A8C6E-E7AE-7E4B-BE29-842B3833920E}" type="presParOf" srcId="{F0050A7D-5F1A-F146-8880-E9A550D51AD0}" destId="{022EA8F6-5E33-8A49-89C9-7722004E092B}" srcOrd="9" destOrd="0" presId="urn:microsoft.com/office/officeart/2008/layout/HalfCircleOrganizationChart"/>
    <dgm:cxn modelId="{603CAD10-7E52-D44B-BDA0-D8E4D6589740}" type="presParOf" srcId="{022EA8F6-5E33-8A49-89C9-7722004E092B}" destId="{CB477F52-15A4-F748-870D-F4597337181E}" srcOrd="0" destOrd="0" presId="urn:microsoft.com/office/officeart/2008/layout/HalfCircleOrganizationChart"/>
    <dgm:cxn modelId="{A8B32339-7656-F349-A2E6-9826EC40C45D}" type="presParOf" srcId="{CB477F52-15A4-F748-870D-F4597337181E}" destId="{95AC77CF-D571-2C49-8983-767AB1FEE18B}" srcOrd="0" destOrd="0" presId="urn:microsoft.com/office/officeart/2008/layout/HalfCircleOrganizationChart"/>
    <dgm:cxn modelId="{F4B00295-598F-3244-8A55-DDEBBF12451A}" type="presParOf" srcId="{CB477F52-15A4-F748-870D-F4597337181E}" destId="{8207F4B4-A089-454E-8DA5-160D895F4B1D}" srcOrd="1" destOrd="0" presId="urn:microsoft.com/office/officeart/2008/layout/HalfCircleOrganizationChart"/>
    <dgm:cxn modelId="{5AEAECA2-7C3A-7443-9BB1-3C67F228EBB1}" type="presParOf" srcId="{CB477F52-15A4-F748-870D-F4597337181E}" destId="{113DE48A-CFD5-E74D-BA0D-B332C1E306ED}" srcOrd="2" destOrd="0" presId="urn:microsoft.com/office/officeart/2008/layout/HalfCircleOrganizationChart"/>
    <dgm:cxn modelId="{A6A60765-13B0-F643-98BD-0F0ADF997CAC}" type="presParOf" srcId="{CB477F52-15A4-F748-870D-F4597337181E}" destId="{241D5154-810E-984E-819D-AA99EDD88E2C}" srcOrd="3" destOrd="0" presId="urn:microsoft.com/office/officeart/2008/layout/HalfCircleOrganizationChart"/>
    <dgm:cxn modelId="{CEB429BF-2CBF-B94F-A6AF-298E3F1FEB50}" type="presParOf" srcId="{022EA8F6-5E33-8A49-89C9-7722004E092B}" destId="{EA50E7A3-5F64-1143-86E7-8BC0DCF3637C}" srcOrd="1" destOrd="0" presId="urn:microsoft.com/office/officeart/2008/layout/HalfCircleOrganizationChart"/>
    <dgm:cxn modelId="{E19114F3-8F56-D44D-A8D9-873B9A65EB82}" type="presParOf" srcId="{022EA8F6-5E33-8A49-89C9-7722004E092B}" destId="{CA4046FE-4F49-3944-8E54-34C0E4206DFF}" srcOrd="2" destOrd="0" presId="urn:microsoft.com/office/officeart/2008/layout/HalfCircleOrganizationChart"/>
    <dgm:cxn modelId="{B9801BC3-E15B-3045-BC1B-6FC9D9956E8E}" type="presParOf" srcId="{F0050A7D-5F1A-F146-8880-E9A550D51AD0}" destId="{C8B9C9DE-AF91-7C4D-ACD0-6C6549C5256B}" srcOrd="10" destOrd="0" presId="urn:microsoft.com/office/officeart/2008/layout/HalfCircleOrganizationChart"/>
    <dgm:cxn modelId="{2771A3E2-0EBD-054E-92C1-C6E5BB1992A3}" type="presParOf" srcId="{F0050A7D-5F1A-F146-8880-E9A550D51AD0}" destId="{01316EF1-9739-304E-9F28-B941F1430487}" srcOrd="11" destOrd="0" presId="urn:microsoft.com/office/officeart/2008/layout/HalfCircleOrganizationChart"/>
    <dgm:cxn modelId="{20890718-8BDD-764E-91EC-D91F89504F06}" type="presParOf" srcId="{01316EF1-9739-304E-9F28-B941F1430487}" destId="{E11B1F5A-D3A1-2743-B02A-66E17D94ADAE}" srcOrd="0" destOrd="0" presId="urn:microsoft.com/office/officeart/2008/layout/HalfCircleOrganizationChart"/>
    <dgm:cxn modelId="{2A332D1E-D135-B747-8DF1-B901ABF0EEBC}" type="presParOf" srcId="{E11B1F5A-D3A1-2743-B02A-66E17D94ADAE}" destId="{760EE2BB-F142-0E49-B3EC-1881AA6E4CE6}" srcOrd="0" destOrd="0" presId="urn:microsoft.com/office/officeart/2008/layout/HalfCircleOrganizationChart"/>
    <dgm:cxn modelId="{455B5EB7-A213-1942-AFF1-00DC1F15726C}" type="presParOf" srcId="{E11B1F5A-D3A1-2743-B02A-66E17D94ADAE}" destId="{16BA36FA-A795-714D-AAA9-3EC7E9C981B5}" srcOrd="1" destOrd="0" presId="urn:microsoft.com/office/officeart/2008/layout/HalfCircleOrganizationChart"/>
    <dgm:cxn modelId="{FD5E0A87-72AD-E140-AF92-9EC888A27CF3}" type="presParOf" srcId="{E11B1F5A-D3A1-2743-B02A-66E17D94ADAE}" destId="{6DA7FB4C-73EE-D146-8A4B-C1EF5F09C3A6}" srcOrd="2" destOrd="0" presId="urn:microsoft.com/office/officeart/2008/layout/HalfCircleOrganizationChart"/>
    <dgm:cxn modelId="{2C3D9923-76FA-394D-8C6F-E3C8FC5C0BB1}" type="presParOf" srcId="{E11B1F5A-D3A1-2743-B02A-66E17D94ADAE}" destId="{8AAB201A-58D8-DD47-B22A-582B31B03DC0}" srcOrd="3" destOrd="0" presId="urn:microsoft.com/office/officeart/2008/layout/HalfCircleOrganizationChart"/>
    <dgm:cxn modelId="{92FB802E-B76D-334F-8A76-1A4A4D269167}" type="presParOf" srcId="{01316EF1-9739-304E-9F28-B941F1430487}" destId="{A9151047-0025-D647-ADA7-F067A6711FD2}" srcOrd="1" destOrd="0" presId="urn:microsoft.com/office/officeart/2008/layout/HalfCircleOrganizationChart"/>
    <dgm:cxn modelId="{02ABE640-D92D-844F-B01C-289AD5A59ABE}" type="presParOf" srcId="{01316EF1-9739-304E-9F28-B941F1430487}" destId="{C7C68C0F-7416-3240-B3F0-E240DF9EA479}" srcOrd="2" destOrd="0" presId="urn:microsoft.com/office/officeart/2008/layout/HalfCircleOrganizationChart"/>
    <dgm:cxn modelId="{5F4EA2BE-353D-C949-A6BA-E24A3D3D9D83}" type="presParOf" srcId="{F0050A7D-5F1A-F146-8880-E9A550D51AD0}" destId="{8D10F888-F6B0-8047-84D0-4ACB40BCB74F}" srcOrd="12" destOrd="0" presId="urn:microsoft.com/office/officeart/2008/layout/HalfCircleOrganizationChart"/>
    <dgm:cxn modelId="{137200C2-912C-FA44-85A2-81FAC35B1F86}" type="presParOf" srcId="{F0050A7D-5F1A-F146-8880-E9A550D51AD0}" destId="{60C5796A-3DB8-D84C-890A-026ED2A21A46}" srcOrd="13" destOrd="0" presId="urn:microsoft.com/office/officeart/2008/layout/HalfCircleOrganizationChart"/>
    <dgm:cxn modelId="{D54643EF-A0F2-DA44-A453-E39B197E280E}" type="presParOf" srcId="{60C5796A-3DB8-D84C-890A-026ED2A21A46}" destId="{1E81DB10-7090-5D47-A51D-C924A4BD759A}" srcOrd="0" destOrd="0" presId="urn:microsoft.com/office/officeart/2008/layout/HalfCircleOrganizationChart"/>
    <dgm:cxn modelId="{9461E6AB-B558-CD42-BB71-70E92D043BAD}" type="presParOf" srcId="{1E81DB10-7090-5D47-A51D-C924A4BD759A}" destId="{9BBA683C-9B83-0847-A3E2-570F8BF61842}" srcOrd="0" destOrd="0" presId="urn:microsoft.com/office/officeart/2008/layout/HalfCircleOrganizationChart"/>
    <dgm:cxn modelId="{C3F616B0-A67D-5249-A59F-3295891BDA21}" type="presParOf" srcId="{1E81DB10-7090-5D47-A51D-C924A4BD759A}" destId="{845F3927-468B-E046-8053-039512992841}" srcOrd="1" destOrd="0" presId="urn:microsoft.com/office/officeart/2008/layout/HalfCircleOrganizationChart"/>
    <dgm:cxn modelId="{CEE9A076-2866-D847-A384-73329D20C113}" type="presParOf" srcId="{1E81DB10-7090-5D47-A51D-C924A4BD759A}" destId="{C0909141-73FA-0C40-A0F1-FDC647F32651}" srcOrd="2" destOrd="0" presId="urn:microsoft.com/office/officeart/2008/layout/HalfCircleOrganizationChart"/>
    <dgm:cxn modelId="{A957ACEF-C357-FE4C-B18F-F3DCC410C4C7}" type="presParOf" srcId="{1E81DB10-7090-5D47-A51D-C924A4BD759A}" destId="{9F3F0684-F7BF-3B4A-81A0-F4C9042671BF}" srcOrd="3" destOrd="0" presId="urn:microsoft.com/office/officeart/2008/layout/HalfCircleOrganizationChart"/>
    <dgm:cxn modelId="{581B847D-D9A6-B441-977A-392CD1D92743}" type="presParOf" srcId="{60C5796A-3DB8-D84C-890A-026ED2A21A46}" destId="{D267EDD6-E240-2440-8AAE-B410F59C4B07}" srcOrd="1" destOrd="0" presId="urn:microsoft.com/office/officeart/2008/layout/HalfCircleOrganizationChart"/>
    <dgm:cxn modelId="{664E20AE-F45D-E84E-A4B7-1D4A093028EB}" type="presParOf" srcId="{60C5796A-3DB8-D84C-890A-026ED2A21A46}" destId="{7996510C-EA7F-624B-962E-1E5B0235D7AE}" srcOrd="2" destOrd="0" presId="urn:microsoft.com/office/officeart/2008/layout/HalfCircleOrganizationChart"/>
    <dgm:cxn modelId="{F3E9C4D4-9FF4-5E4D-8955-09265CEFE2FC}" type="presParOf" srcId="{21E1086B-6614-AC4C-A2E8-B29CBB1C953A}" destId="{54EC9104-F140-FE4C-8EA0-71EC308AA100}" srcOrd="2" destOrd="0" presId="urn:microsoft.com/office/officeart/2008/layout/HalfCircleOrganizationChart"/>
    <dgm:cxn modelId="{7C694CE9-2249-CA4E-A587-3D93F75FBF27}" type="presParOf" srcId="{08394046-248B-674A-9049-83AB19913A82}" destId="{A184BDAE-8435-B340-9889-A08AB0AB61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AF2DE-E704-304C-815B-993B37937EAF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0E8C4D-664C-BF43-808E-61EE9CC8759B}">
      <dgm:prSet/>
      <dgm:spPr/>
      <dgm:t>
        <a:bodyPr/>
        <a:lstStyle/>
        <a:p>
          <a:pPr rtl="0"/>
          <a:r>
            <a:rPr lang="is-IS" smtClean="0"/>
            <a:t>PREPARACIÓN</a:t>
          </a:r>
          <a:endParaRPr lang="is-IS"/>
        </a:p>
      </dgm:t>
    </dgm:pt>
    <dgm:pt modelId="{29AA672F-43C3-E545-95CF-2A9CAF3EF11D}" type="parTrans" cxnId="{11FD41D5-2C7B-D147-9860-3BD5CE3B9FB6}">
      <dgm:prSet/>
      <dgm:spPr/>
      <dgm:t>
        <a:bodyPr/>
        <a:lstStyle/>
        <a:p>
          <a:endParaRPr lang="es-ES"/>
        </a:p>
      </dgm:t>
    </dgm:pt>
    <dgm:pt modelId="{27753CDB-67F3-0143-B66B-4760741C13E9}" type="sibTrans" cxnId="{11FD41D5-2C7B-D147-9860-3BD5CE3B9FB6}">
      <dgm:prSet/>
      <dgm:spPr/>
      <dgm:t>
        <a:bodyPr/>
        <a:lstStyle/>
        <a:p>
          <a:endParaRPr lang="es-ES"/>
        </a:p>
      </dgm:t>
    </dgm:pt>
    <dgm:pt modelId="{C302CFF3-2154-644A-9C6E-08B6F98A79CF}">
      <dgm:prSet/>
      <dgm:spPr/>
      <dgm:t>
        <a:bodyPr/>
        <a:lstStyle/>
        <a:p>
          <a:pPr rtl="0"/>
          <a:r>
            <a:rPr lang="es-ES_tradnl" smtClean="0"/>
            <a:t>DIFERENCIACIÓN PROGRESIVA Fusa y semifusa</a:t>
          </a:r>
          <a:endParaRPr lang="es-ES_tradnl"/>
        </a:p>
      </dgm:t>
    </dgm:pt>
    <dgm:pt modelId="{1E4F40AD-7412-A24D-B229-172394A9467F}" type="parTrans" cxnId="{6F41B873-C4F8-9644-9B19-53CDDF53F77A}">
      <dgm:prSet/>
      <dgm:spPr/>
      <dgm:t>
        <a:bodyPr/>
        <a:lstStyle/>
        <a:p>
          <a:endParaRPr lang="es-ES"/>
        </a:p>
      </dgm:t>
    </dgm:pt>
    <dgm:pt modelId="{C30443EA-75DE-CA45-9A67-F7FC2C9D6A59}" type="sibTrans" cxnId="{6F41B873-C4F8-9644-9B19-53CDDF53F77A}">
      <dgm:prSet/>
      <dgm:spPr/>
      <dgm:t>
        <a:bodyPr/>
        <a:lstStyle/>
        <a:p>
          <a:endParaRPr lang="es-ES"/>
        </a:p>
      </dgm:t>
    </dgm:pt>
    <dgm:pt modelId="{B852E4CC-3D7F-3347-B87E-089FFF7F7D27}">
      <dgm:prSet/>
      <dgm:spPr/>
      <dgm:t>
        <a:bodyPr/>
        <a:lstStyle/>
        <a:p>
          <a:pPr rtl="0"/>
          <a:r>
            <a:rPr lang="es-ES_tradnl" smtClean="0"/>
            <a:t>RECONCILIACIÓN INTEGRADORA Fusa y semifusa como símbolos del tiempo de duración</a:t>
          </a:r>
          <a:endParaRPr lang="es-ES_tradnl"/>
        </a:p>
      </dgm:t>
    </dgm:pt>
    <dgm:pt modelId="{8EDA7352-C802-A44D-A7B9-663A448BB1E0}" type="parTrans" cxnId="{BA302EC4-AF14-164A-AE02-4E9628979FA1}">
      <dgm:prSet/>
      <dgm:spPr/>
      <dgm:t>
        <a:bodyPr/>
        <a:lstStyle/>
        <a:p>
          <a:endParaRPr lang="es-ES"/>
        </a:p>
      </dgm:t>
    </dgm:pt>
    <dgm:pt modelId="{60D25284-D6C7-0647-A2DF-20A71687C892}" type="sibTrans" cxnId="{BA302EC4-AF14-164A-AE02-4E9628979FA1}">
      <dgm:prSet/>
      <dgm:spPr/>
      <dgm:t>
        <a:bodyPr/>
        <a:lstStyle/>
        <a:p>
          <a:endParaRPr lang="es-ES"/>
        </a:p>
      </dgm:t>
    </dgm:pt>
    <dgm:pt modelId="{0573A823-0AFE-1544-93D5-7FFD9FB21BCD}" type="pres">
      <dgm:prSet presAssocID="{D53AF2DE-E704-304C-815B-993B37937EA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2EC8B2-BF69-C048-9343-EC13D2FD2C1A}" type="pres">
      <dgm:prSet presAssocID="{D53AF2DE-E704-304C-815B-993B37937EAF}" presName="hierFlow" presStyleCnt="0"/>
      <dgm:spPr/>
    </dgm:pt>
    <dgm:pt modelId="{2CF0AD3D-B039-7442-A14F-12B0698223F0}" type="pres">
      <dgm:prSet presAssocID="{D53AF2DE-E704-304C-815B-993B37937EA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41689F3-5242-6D4A-8B7C-806CD44CD3E9}" type="pres">
      <dgm:prSet presAssocID="{C70E8C4D-664C-BF43-808E-61EE9CC8759B}" presName="Name17" presStyleCnt="0"/>
      <dgm:spPr/>
    </dgm:pt>
    <dgm:pt modelId="{84211758-C22A-FA41-8E71-C3F44C1A399C}" type="pres">
      <dgm:prSet presAssocID="{C70E8C4D-664C-BF43-808E-61EE9CC8759B}" presName="level1Shape" presStyleLbl="node0" presStyleIdx="0" presStyleCnt="1" custScaleX="68027" custScaleY="54819" custLinFactNeighborX="-5504" custLinFactNeighborY="-2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EE8A38-3B67-A246-AF66-723FF2F4ECE3}" type="pres">
      <dgm:prSet presAssocID="{C70E8C4D-664C-BF43-808E-61EE9CC8759B}" presName="hierChild2" presStyleCnt="0"/>
      <dgm:spPr/>
    </dgm:pt>
    <dgm:pt modelId="{F0FADFDF-EFA5-E741-A0E5-621FBA4DAE62}" type="pres">
      <dgm:prSet presAssocID="{1E4F40AD-7412-A24D-B229-172394A9467F}" presName="Name25" presStyleLbl="parChTrans1D2" presStyleIdx="0" presStyleCnt="2"/>
      <dgm:spPr/>
      <dgm:t>
        <a:bodyPr/>
        <a:lstStyle/>
        <a:p>
          <a:endParaRPr lang="es-ES"/>
        </a:p>
      </dgm:t>
    </dgm:pt>
    <dgm:pt modelId="{8732F107-7C79-0540-AF5B-67326F04360E}" type="pres">
      <dgm:prSet presAssocID="{1E4F40AD-7412-A24D-B229-172394A9467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A55A9B0-649A-1543-B1B0-2F5AD664FF1A}" type="pres">
      <dgm:prSet presAssocID="{C302CFF3-2154-644A-9C6E-08B6F98A79CF}" presName="Name30" presStyleCnt="0"/>
      <dgm:spPr/>
    </dgm:pt>
    <dgm:pt modelId="{DFC279B4-F71F-AE4A-85EA-2A1573DDE63C}" type="pres">
      <dgm:prSet presAssocID="{C302CFF3-2154-644A-9C6E-08B6F98A79CF}" presName="level2Shape" presStyleLbl="node2" presStyleIdx="0" presStyleCnt="2"/>
      <dgm:spPr/>
      <dgm:t>
        <a:bodyPr/>
        <a:lstStyle/>
        <a:p>
          <a:endParaRPr lang="es-ES"/>
        </a:p>
      </dgm:t>
    </dgm:pt>
    <dgm:pt modelId="{8E7E7021-44E5-A946-A64F-FCB2784E3F54}" type="pres">
      <dgm:prSet presAssocID="{C302CFF3-2154-644A-9C6E-08B6F98A79CF}" presName="hierChild3" presStyleCnt="0"/>
      <dgm:spPr/>
    </dgm:pt>
    <dgm:pt modelId="{84FC3ED6-A34D-6A48-9794-140FA39BB14B}" type="pres">
      <dgm:prSet presAssocID="{8EDA7352-C802-A44D-A7B9-663A448BB1E0}" presName="Name25" presStyleLbl="parChTrans1D2" presStyleIdx="1" presStyleCnt="2"/>
      <dgm:spPr/>
      <dgm:t>
        <a:bodyPr/>
        <a:lstStyle/>
        <a:p>
          <a:endParaRPr lang="es-ES"/>
        </a:p>
      </dgm:t>
    </dgm:pt>
    <dgm:pt modelId="{27B7947D-E057-DC4F-AC06-D91E1061F8C4}" type="pres">
      <dgm:prSet presAssocID="{8EDA7352-C802-A44D-A7B9-663A448BB1E0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777CC57-D7CD-E24C-A897-32E4DF75682C}" type="pres">
      <dgm:prSet presAssocID="{B852E4CC-3D7F-3347-B87E-089FFF7F7D27}" presName="Name30" presStyleCnt="0"/>
      <dgm:spPr/>
    </dgm:pt>
    <dgm:pt modelId="{B644841B-DFC3-DD4B-B0A0-364DC762F71D}" type="pres">
      <dgm:prSet presAssocID="{B852E4CC-3D7F-3347-B87E-089FFF7F7D27}" presName="level2Shape" presStyleLbl="node2" presStyleIdx="1" presStyleCnt="2"/>
      <dgm:spPr/>
      <dgm:t>
        <a:bodyPr/>
        <a:lstStyle/>
        <a:p>
          <a:endParaRPr lang="es-ES"/>
        </a:p>
      </dgm:t>
    </dgm:pt>
    <dgm:pt modelId="{5206B1DD-B080-C24D-AF59-A0647BB01E3C}" type="pres">
      <dgm:prSet presAssocID="{B852E4CC-3D7F-3347-B87E-089FFF7F7D27}" presName="hierChild3" presStyleCnt="0"/>
      <dgm:spPr/>
    </dgm:pt>
    <dgm:pt modelId="{9B38741F-DD01-2E45-91B2-AA966B195971}" type="pres">
      <dgm:prSet presAssocID="{D53AF2DE-E704-304C-815B-993B37937EAF}" presName="bgShapesFlow" presStyleCnt="0"/>
      <dgm:spPr/>
    </dgm:pt>
  </dgm:ptLst>
  <dgm:cxnLst>
    <dgm:cxn modelId="{AFC62C61-5030-3C49-9419-61C4B400D929}" type="presOf" srcId="{1E4F40AD-7412-A24D-B229-172394A9467F}" destId="{F0FADFDF-EFA5-E741-A0E5-621FBA4DAE62}" srcOrd="0" destOrd="0" presId="urn:microsoft.com/office/officeart/2005/8/layout/hierarchy5"/>
    <dgm:cxn modelId="{58947AEB-5838-3648-BE99-DE1E0BF2D07F}" type="presOf" srcId="{B852E4CC-3D7F-3347-B87E-089FFF7F7D27}" destId="{B644841B-DFC3-DD4B-B0A0-364DC762F71D}" srcOrd="0" destOrd="0" presId="urn:microsoft.com/office/officeart/2005/8/layout/hierarchy5"/>
    <dgm:cxn modelId="{86003977-D74A-BE47-8681-8F5608EEB136}" type="presOf" srcId="{C70E8C4D-664C-BF43-808E-61EE9CC8759B}" destId="{84211758-C22A-FA41-8E71-C3F44C1A399C}" srcOrd="0" destOrd="0" presId="urn:microsoft.com/office/officeart/2005/8/layout/hierarchy5"/>
    <dgm:cxn modelId="{96356ADC-79E7-AF4A-8009-B4FEF81451D1}" type="presOf" srcId="{C302CFF3-2154-644A-9C6E-08B6F98A79CF}" destId="{DFC279B4-F71F-AE4A-85EA-2A1573DDE63C}" srcOrd="0" destOrd="0" presId="urn:microsoft.com/office/officeart/2005/8/layout/hierarchy5"/>
    <dgm:cxn modelId="{BA302EC4-AF14-164A-AE02-4E9628979FA1}" srcId="{C70E8C4D-664C-BF43-808E-61EE9CC8759B}" destId="{B852E4CC-3D7F-3347-B87E-089FFF7F7D27}" srcOrd="1" destOrd="0" parTransId="{8EDA7352-C802-A44D-A7B9-663A448BB1E0}" sibTransId="{60D25284-D6C7-0647-A2DF-20A71687C892}"/>
    <dgm:cxn modelId="{11FD41D5-2C7B-D147-9860-3BD5CE3B9FB6}" srcId="{D53AF2DE-E704-304C-815B-993B37937EAF}" destId="{C70E8C4D-664C-BF43-808E-61EE9CC8759B}" srcOrd="0" destOrd="0" parTransId="{29AA672F-43C3-E545-95CF-2A9CAF3EF11D}" sibTransId="{27753CDB-67F3-0143-B66B-4760741C13E9}"/>
    <dgm:cxn modelId="{66BD53A1-2BE8-F248-8B2B-EA224B8989E7}" type="presOf" srcId="{8EDA7352-C802-A44D-A7B9-663A448BB1E0}" destId="{84FC3ED6-A34D-6A48-9794-140FA39BB14B}" srcOrd="0" destOrd="0" presId="urn:microsoft.com/office/officeart/2005/8/layout/hierarchy5"/>
    <dgm:cxn modelId="{6F41B873-C4F8-9644-9B19-53CDDF53F77A}" srcId="{C70E8C4D-664C-BF43-808E-61EE9CC8759B}" destId="{C302CFF3-2154-644A-9C6E-08B6F98A79CF}" srcOrd="0" destOrd="0" parTransId="{1E4F40AD-7412-A24D-B229-172394A9467F}" sibTransId="{C30443EA-75DE-CA45-9A67-F7FC2C9D6A59}"/>
    <dgm:cxn modelId="{71FCC614-5B8C-5E48-AE61-4D47BA136F5C}" type="presOf" srcId="{D53AF2DE-E704-304C-815B-993B37937EAF}" destId="{0573A823-0AFE-1544-93D5-7FFD9FB21BCD}" srcOrd="0" destOrd="0" presId="urn:microsoft.com/office/officeart/2005/8/layout/hierarchy5"/>
    <dgm:cxn modelId="{D6C4484B-879A-C040-BB7A-60B0F6B5CB22}" type="presOf" srcId="{8EDA7352-C802-A44D-A7B9-663A448BB1E0}" destId="{27B7947D-E057-DC4F-AC06-D91E1061F8C4}" srcOrd="1" destOrd="0" presId="urn:microsoft.com/office/officeart/2005/8/layout/hierarchy5"/>
    <dgm:cxn modelId="{4E117509-77FE-E74D-8B44-DB483D9FFEEE}" type="presOf" srcId="{1E4F40AD-7412-A24D-B229-172394A9467F}" destId="{8732F107-7C79-0540-AF5B-67326F04360E}" srcOrd="1" destOrd="0" presId="urn:microsoft.com/office/officeart/2005/8/layout/hierarchy5"/>
    <dgm:cxn modelId="{7A1A5568-0DDA-DD42-BCB0-5D30A7A62683}" type="presParOf" srcId="{0573A823-0AFE-1544-93D5-7FFD9FB21BCD}" destId="{B12EC8B2-BF69-C048-9343-EC13D2FD2C1A}" srcOrd="0" destOrd="0" presId="urn:microsoft.com/office/officeart/2005/8/layout/hierarchy5"/>
    <dgm:cxn modelId="{00F7A539-BDD7-8344-A998-D5FCD1FF7D45}" type="presParOf" srcId="{B12EC8B2-BF69-C048-9343-EC13D2FD2C1A}" destId="{2CF0AD3D-B039-7442-A14F-12B0698223F0}" srcOrd="0" destOrd="0" presId="urn:microsoft.com/office/officeart/2005/8/layout/hierarchy5"/>
    <dgm:cxn modelId="{46A637FD-6B89-7540-9C2D-5A228F608537}" type="presParOf" srcId="{2CF0AD3D-B039-7442-A14F-12B0698223F0}" destId="{C41689F3-5242-6D4A-8B7C-806CD44CD3E9}" srcOrd="0" destOrd="0" presId="urn:microsoft.com/office/officeart/2005/8/layout/hierarchy5"/>
    <dgm:cxn modelId="{EB703789-4BFD-7044-92BD-92851B7AC983}" type="presParOf" srcId="{C41689F3-5242-6D4A-8B7C-806CD44CD3E9}" destId="{84211758-C22A-FA41-8E71-C3F44C1A399C}" srcOrd="0" destOrd="0" presId="urn:microsoft.com/office/officeart/2005/8/layout/hierarchy5"/>
    <dgm:cxn modelId="{96219789-6057-DB49-B7A1-861F0DC2C6BB}" type="presParOf" srcId="{C41689F3-5242-6D4A-8B7C-806CD44CD3E9}" destId="{22EE8A38-3B67-A246-AF66-723FF2F4ECE3}" srcOrd="1" destOrd="0" presId="urn:microsoft.com/office/officeart/2005/8/layout/hierarchy5"/>
    <dgm:cxn modelId="{ED2ADE47-320E-CA41-B8A1-98F486065D45}" type="presParOf" srcId="{22EE8A38-3B67-A246-AF66-723FF2F4ECE3}" destId="{F0FADFDF-EFA5-E741-A0E5-621FBA4DAE62}" srcOrd="0" destOrd="0" presId="urn:microsoft.com/office/officeart/2005/8/layout/hierarchy5"/>
    <dgm:cxn modelId="{DCECC1D1-5F08-E945-9EF0-B014732D21EA}" type="presParOf" srcId="{F0FADFDF-EFA5-E741-A0E5-621FBA4DAE62}" destId="{8732F107-7C79-0540-AF5B-67326F04360E}" srcOrd="0" destOrd="0" presId="urn:microsoft.com/office/officeart/2005/8/layout/hierarchy5"/>
    <dgm:cxn modelId="{2874B168-D5B2-8542-AC27-2716A373122C}" type="presParOf" srcId="{22EE8A38-3B67-A246-AF66-723FF2F4ECE3}" destId="{6A55A9B0-649A-1543-B1B0-2F5AD664FF1A}" srcOrd="1" destOrd="0" presId="urn:microsoft.com/office/officeart/2005/8/layout/hierarchy5"/>
    <dgm:cxn modelId="{3750EF91-B42A-E841-83BF-73BD0100232B}" type="presParOf" srcId="{6A55A9B0-649A-1543-B1B0-2F5AD664FF1A}" destId="{DFC279B4-F71F-AE4A-85EA-2A1573DDE63C}" srcOrd="0" destOrd="0" presId="urn:microsoft.com/office/officeart/2005/8/layout/hierarchy5"/>
    <dgm:cxn modelId="{E37894A3-7162-5A47-8310-65CFB95E628B}" type="presParOf" srcId="{6A55A9B0-649A-1543-B1B0-2F5AD664FF1A}" destId="{8E7E7021-44E5-A946-A64F-FCB2784E3F54}" srcOrd="1" destOrd="0" presId="urn:microsoft.com/office/officeart/2005/8/layout/hierarchy5"/>
    <dgm:cxn modelId="{8D16D03C-D0D6-4F41-B070-EA7070460D19}" type="presParOf" srcId="{22EE8A38-3B67-A246-AF66-723FF2F4ECE3}" destId="{84FC3ED6-A34D-6A48-9794-140FA39BB14B}" srcOrd="2" destOrd="0" presId="urn:microsoft.com/office/officeart/2005/8/layout/hierarchy5"/>
    <dgm:cxn modelId="{2311F268-DC8B-F247-B47B-5D28CDEADF96}" type="presParOf" srcId="{84FC3ED6-A34D-6A48-9794-140FA39BB14B}" destId="{27B7947D-E057-DC4F-AC06-D91E1061F8C4}" srcOrd="0" destOrd="0" presId="urn:microsoft.com/office/officeart/2005/8/layout/hierarchy5"/>
    <dgm:cxn modelId="{90351982-3745-5B4C-A220-96D767A04370}" type="presParOf" srcId="{22EE8A38-3B67-A246-AF66-723FF2F4ECE3}" destId="{0777CC57-D7CD-E24C-A897-32E4DF75682C}" srcOrd="3" destOrd="0" presId="urn:microsoft.com/office/officeart/2005/8/layout/hierarchy5"/>
    <dgm:cxn modelId="{8B7FCEFD-55A3-B449-9ADE-2A1C4A55D544}" type="presParOf" srcId="{0777CC57-D7CD-E24C-A897-32E4DF75682C}" destId="{B644841B-DFC3-DD4B-B0A0-364DC762F71D}" srcOrd="0" destOrd="0" presId="urn:microsoft.com/office/officeart/2005/8/layout/hierarchy5"/>
    <dgm:cxn modelId="{58AB2059-4086-7E40-BF8A-5E817AD6B148}" type="presParOf" srcId="{0777CC57-D7CD-E24C-A897-32E4DF75682C}" destId="{5206B1DD-B080-C24D-AF59-A0647BB01E3C}" srcOrd="1" destOrd="0" presId="urn:microsoft.com/office/officeart/2005/8/layout/hierarchy5"/>
    <dgm:cxn modelId="{6787B246-F401-6A41-BAB9-C5E94F23C758}" type="presParOf" srcId="{0573A823-0AFE-1544-93D5-7FFD9FB21BCD}" destId="{9B38741F-DD01-2E45-91B2-AA966B19597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01004-6D66-4A2D-82FF-DC2C36138095}" type="doc">
      <dgm:prSet loTypeId="urn:microsoft.com/office/officeart/2005/8/layout/hierarchy4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F16DF04D-87AD-4B2B-A2F0-0B840C4B56D0}">
      <dgm:prSet phldrT="[Texto]"/>
      <dgm:spPr/>
      <dgm:t>
        <a:bodyPr/>
        <a:lstStyle/>
        <a:p>
          <a:r>
            <a:rPr lang="es-ES" dirty="0" smtClean="0"/>
            <a:t>Aprendizaje Significativo</a:t>
          </a:r>
          <a:endParaRPr lang="es-ES" dirty="0"/>
        </a:p>
      </dgm:t>
    </dgm:pt>
    <dgm:pt modelId="{BB3DD368-14E5-493D-AE1B-4258F769A9DB}" type="parTrans" cxnId="{7A93EB4B-81FB-402D-87E3-F4D000C9484E}">
      <dgm:prSet/>
      <dgm:spPr/>
      <dgm:t>
        <a:bodyPr/>
        <a:lstStyle/>
        <a:p>
          <a:endParaRPr lang="es-ES"/>
        </a:p>
      </dgm:t>
    </dgm:pt>
    <dgm:pt modelId="{C4451584-3D0B-4ABB-A6FD-C610AF5EBBA4}" type="sibTrans" cxnId="{7A93EB4B-81FB-402D-87E3-F4D000C9484E}">
      <dgm:prSet/>
      <dgm:spPr/>
      <dgm:t>
        <a:bodyPr/>
        <a:lstStyle/>
        <a:p>
          <a:endParaRPr lang="es-ES"/>
        </a:p>
      </dgm:t>
    </dgm:pt>
    <dgm:pt modelId="{76323FD4-E4DF-4EB9-8782-C1FDABEA2178}">
      <dgm:prSet phldrT="[Texto]"/>
      <dgm:spPr/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018E3933-19EC-4F8D-8592-FDA4BB898627}" type="parTrans" cxnId="{8152B20D-4748-4BAE-82AC-F16D65ED0590}">
      <dgm:prSet/>
      <dgm:spPr/>
      <dgm:t>
        <a:bodyPr/>
        <a:lstStyle/>
        <a:p>
          <a:endParaRPr lang="es-ES"/>
        </a:p>
      </dgm:t>
    </dgm:pt>
    <dgm:pt modelId="{E88634AB-7608-422C-BC5F-BB180E0CB62E}" type="sibTrans" cxnId="{8152B20D-4748-4BAE-82AC-F16D65ED0590}">
      <dgm:prSet/>
      <dgm:spPr/>
      <dgm:t>
        <a:bodyPr/>
        <a:lstStyle/>
        <a:p>
          <a:endParaRPr lang="es-ES"/>
        </a:p>
      </dgm:t>
    </dgm:pt>
    <dgm:pt modelId="{AAB49D56-A48C-4FD6-B5B5-D1CAD3CECD18}">
      <dgm:prSet phldrT="[Texto]" custT="1"/>
      <dgm:spPr/>
      <dgm:t>
        <a:bodyPr/>
        <a:lstStyle/>
        <a:p>
          <a:r>
            <a:rPr lang="es-ES" sz="2400" dirty="0" smtClean="0"/>
            <a:t>Asimilación</a:t>
          </a:r>
          <a:endParaRPr lang="es-ES" sz="2100" dirty="0"/>
        </a:p>
      </dgm:t>
    </dgm:pt>
    <dgm:pt modelId="{90E43960-82DC-4EA0-B119-70AED9C00CE4}" type="parTrans" cxnId="{B9A1B8A8-4813-4465-8D9A-AE1971812BE5}">
      <dgm:prSet/>
      <dgm:spPr/>
      <dgm:t>
        <a:bodyPr/>
        <a:lstStyle/>
        <a:p>
          <a:endParaRPr lang="es-ES"/>
        </a:p>
      </dgm:t>
    </dgm:pt>
    <dgm:pt modelId="{5C11FFEA-7695-453F-9D57-6B3D65D2449A}" type="sibTrans" cxnId="{B9A1B8A8-4813-4465-8D9A-AE1971812BE5}">
      <dgm:prSet/>
      <dgm:spPr/>
      <dgm:t>
        <a:bodyPr/>
        <a:lstStyle/>
        <a:p>
          <a:endParaRPr lang="es-ES"/>
        </a:p>
      </dgm:t>
    </dgm:pt>
    <dgm:pt modelId="{D9AC2C1A-8F00-4720-BE98-88C507D2F71B}">
      <dgm:prSet/>
      <dgm:spPr/>
      <dgm:t>
        <a:bodyPr/>
        <a:lstStyle/>
        <a:p>
          <a:r>
            <a:rPr lang="es-ES" dirty="0" smtClean="0"/>
            <a:t>Obliteración</a:t>
          </a:r>
          <a:endParaRPr lang="es-ES" dirty="0"/>
        </a:p>
      </dgm:t>
    </dgm:pt>
    <dgm:pt modelId="{04A01678-03CB-4370-94BE-EEAB2AA12FD1}" type="parTrans" cxnId="{B625A216-5143-4712-ADE1-A271AC7A04B4}">
      <dgm:prSet/>
      <dgm:spPr/>
      <dgm:t>
        <a:bodyPr/>
        <a:lstStyle/>
        <a:p>
          <a:endParaRPr lang="es-ES"/>
        </a:p>
      </dgm:t>
    </dgm:pt>
    <dgm:pt modelId="{2259B480-A032-425D-A4FA-092431A869B6}" type="sibTrans" cxnId="{B625A216-5143-4712-ADE1-A271AC7A04B4}">
      <dgm:prSet/>
      <dgm:spPr/>
      <dgm:t>
        <a:bodyPr/>
        <a:lstStyle/>
        <a:p>
          <a:endParaRPr lang="es-ES"/>
        </a:p>
      </dgm:t>
    </dgm:pt>
    <dgm:pt modelId="{D9CB8253-F70C-4541-97F2-5954979535ED}">
      <dgm:prSet/>
      <dgm:spPr/>
      <dgm:t>
        <a:bodyPr/>
        <a:lstStyle/>
        <a:p>
          <a:r>
            <a:rPr lang="es-ES" dirty="0" smtClean="0"/>
            <a:t>SUBORDINADA</a:t>
          </a:r>
          <a:endParaRPr lang="es-ES" dirty="0"/>
        </a:p>
      </dgm:t>
    </dgm:pt>
    <dgm:pt modelId="{85516DC7-CB48-43CC-9BFE-E9C9303DC76D}" type="parTrans" cxnId="{25F5E72F-79C4-44DE-8D44-72997F2A0995}">
      <dgm:prSet/>
      <dgm:spPr/>
      <dgm:t>
        <a:bodyPr/>
        <a:lstStyle/>
        <a:p>
          <a:endParaRPr lang="es-ES"/>
        </a:p>
      </dgm:t>
    </dgm:pt>
    <dgm:pt modelId="{602E9BFF-A2F9-441A-BFA8-5A9AE02684C1}" type="sibTrans" cxnId="{25F5E72F-79C4-44DE-8D44-72997F2A0995}">
      <dgm:prSet/>
      <dgm:spPr/>
      <dgm:t>
        <a:bodyPr/>
        <a:lstStyle/>
        <a:p>
          <a:endParaRPr lang="es-ES"/>
        </a:p>
      </dgm:t>
    </dgm:pt>
    <dgm:pt modelId="{F6934543-CB72-4352-90E7-72C8A48BFA4A}">
      <dgm:prSet/>
      <dgm:spPr/>
      <dgm:t>
        <a:bodyPr/>
        <a:lstStyle/>
        <a:p>
          <a:r>
            <a:rPr lang="es-ES" dirty="0" smtClean="0"/>
            <a:t>SUPERODINADA</a:t>
          </a:r>
          <a:endParaRPr lang="es-ES" dirty="0"/>
        </a:p>
      </dgm:t>
    </dgm:pt>
    <dgm:pt modelId="{5C6AFB1D-B6A2-4F8E-BB65-AE08FD7D12E2}" type="parTrans" cxnId="{6B79C7E4-43BE-4D18-B8D8-1EC1F2027686}">
      <dgm:prSet/>
      <dgm:spPr/>
      <dgm:t>
        <a:bodyPr/>
        <a:lstStyle/>
        <a:p>
          <a:endParaRPr lang="es-ES"/>
        </a:p>
      </dgm:t>
    </dgm:pt>
    <dgm:pt modelId="{708019EC-6F3B-4790-90A6-4C1A621644E6}" type="sibTrans" cxnId="{6B79C7E4-43BE-4D18-B8D8-1EC1F2027686}">
      <dgm:prSet/>
      <dgm:spPr/>
      <dgm:t>
        <a:bodyPr/>
        <a:lstStyle/>
        <a:p>
          <a:endParaRPr lang="es-ES"/>
        </a:p>
      </dgm:t>
    </dgm:pt>
    <dgm:pt modelId="{57C33A52-793C-4122-A332-B0BAEE86CE3A}">
      <dgm:prSet/>
      <dgm:spPr/>
      <dgm:t>
        <a:bodyPr/>
        <a:lstStyle/>
        <a:p>
          <a:r>
            <a:rPr lang="es-ES" dirty="0" smtClean="0"/>
            <a:t>COMBINATORIA</a:t>
          </a:r>
          <a:endParaRPr lang="es-ES" dirty="0"/>
        </a:p>
      </dgm:t>
    </dgm:pt>
    <dgm:pt modelId="{A9997274-26C5-4A01-AC8B-7AAC18536F9B}" type="parTrans" cxnId="{90E3D057-F1DF-46EA-9C57-54A202A6BD7E}">
      <dgm:prSet/>
      <dgm:spPr/>
      <dgm:t>
        <a:bodyPr/>
        <a:lstStyle/>
        <a:p>
          <a:endParaRPr lang="es-ES"/>
        </a:p>
      </dgm:t>
    </dgm:pt>
    <dgm:pt modelId="{524623CF-E5B2-4362-AD20-5960651DA991}" type="sibTrans" cxnId="{90E3D057-F1DF-46EA-9C57-54A202A6BD7E}">
      <dgm:prSet/>
      <dgm:spPr/>
      <dgm:t>
        <a:bodyPr/>
        <a:lstStyle/>
        <a:p>
          <a:endParaRPr lang="es-ES"/>
        </a:p>
      </dgm:t>
    </dgm:pt>
    <dgm:pt modelId="{84CE4E8D-86D4-418E-A5AA-0315D81E3CBD}" type="pres">
      <dgm:prSet presAssocID="{F0501004-6D66-4A2D-82FF-DC2C361380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A9D90B-5741-49F1-A13B-20C921F1C748}" type="pres">
      <dgm:prSet presAssocID="{F16DF04D-87AD-4B2B-A2F0-0B840C4B56D0}" presName="vertOne" presStyleCnt="0"/>
      <dgm:spPr/>
    </dgm:pt>
    <dgm:pt modelId="{CBA5A179-5D49-4A63-A337-E180B7EA80AF}" type="pres">
      <dgm:prSet presAssocID="{F16DF04D-87AD-4B2B-A2F0-0B840C4B56D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D97ECF-75E6-4A6E-A9F1-2DD4E0189329}" type="pres">
      <dgm:prSet presAssocID="{F16DF04D-87AD-4B2B-A2F0-0B840C4B56D0}" presName="parTransOne" presStyleCnt="0"/>
      <dgm:spPr/>
    </dgm:pt>
    <dgm:pt modelId="{4B059EEB-848D-41A6-BB30-10671F55B90B}" type="pres">
      <dgm:prSet presAssocID="{F16DF04D-87AD-4B2B-A2F0-0B840C4B56D0}" presName="horzOne" presStyleCnt="0"/>
      <dgm:spPr/>
    </dgm:pt>
    <dgm:pt modelId="{C6C53BC2-E960-41F0-896B-52AE6FCEE137}" type="pres">
      <dgm:prSet presAssocID="{76323FD4-E4DF-4EB9-8782-C1FDABEA2178}" presName="vertTwo" presStyleCnt="0"/>
      <dgm:spPr/>
    </dgm:pt>
    <dgm:pt modelId="{EFB30B08-3BAA-45FE-8541-AF67EBCD2DF1}" type="pres">
      <dgm:prSet presAssocID="{76323FD4-E4DF-4EB9-8782-C1FDABEA2178}" presName="txTwo" presStyleLbl="node2" presStyleIdx="0" presStyleCnt="2" custScaleY="74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B4D0E4-0752-4255-A65B-1AD1441B5EE3}" type="pres">
      <dgm:prSet presAssocID="{76323FD4-E4DF-4EB9-8782-C1FDABEA2178}" presName="horzTwo" presStyleCnt="0"/>
      <dgm:spPr/>
    </dgm:pt>
    <dgm:pt modelId="{67F5EBEF-0644-4F6C-8A4B-C4E67E379A9E}" type="pres">
      <dgm:prSet presAssocID="{E88634AB-7608-422C-BC5F-BB180E0CB62E}" presName="sibSpaceTwo" presStyleCnt="0"/>
      <dgm:spPr/>
    </dgm:pt>
    <dgm:pt modelId="{9EB2D323-B62F-47CB-B049-35D4BC27DFDE}" type="pres">
      <dgm:prSet presAssocID="{AAB49D56-A48C-4FD6-B5B5-D1CAD3CECD18}" presName="vertTwo" presStyleCnt="0"/>
      <dgm:spPr/>
    </dgm:pt>
    <dgm:pt modelId="{B55D0EF1-7C99-428F-99AC-46B750926332}" type="pres">
      <dgm:prSet presAssocID="{AAB49D56-A48C-4FD6-B5B5-D1CAD3CECD18}" presName="txTwo" presStyleLbl="node2" presStyleIdx="1" presStyleCnt="2" custScaleY="74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9E17D1-EBEC-4059-B1BB-64B2A4F78D2E}" type="pres">
      <dgm:prSet presAssocID="{AAB49D56-A48C-4FD6-B5B5-D1CAD3CECD18}" presName="parTransTwo" presStyleCnt="0"/>
      <dgm:spPr/>
    </dgm:pt>
    <dgm:pt modelId="{82E03CE9-8D65-4AE4-A118-3ABD0291BF15}" type="pres">
      <dgm:prSet presAssocID="{AAB49D56-A48C-4FD6-B5B5-D1CAD3CECD18}" presName="horzTwo" presStyleCnt="0"/>
      <dgm:spPr/>
    </dgm:pt>
    <dgm:pt modelId="{3B5B339A-36EC-498A-91F3-6E987129181D}" type="pres">
      <dgm:prSet presAssocID="{D9AC2C1A-8F00-4720-BE98-88C507D2F71B}" presName="vertThree" presStyleCnt="0"/>
      <dgm:spPr/>
    </dgm:pt>
    <dgm:pt modelId="{00672A50-51A6-40F4-85F3-25D9B61DB0C8}" type="pres">
      <dgm:prSet presAssocID="{D9AC2C1A-8F00-4720-BE98-88C507D2F71B}" presName="txThree" presStyleLbl="node3" presStyleIdx="0" presStyleCnt="1" custScaleY="3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A1BE5D-B463-4DAB-8DA0-21DB60827760}" type="pres">
      <dgm:prSet presAssocID="{D9AC2C1A-8F00-4720-BE98-88C507D2F71B}" presName="parTransThree" presStyleCnt="0"/>
      <dgm:spPr/>
    </dgm:pt>
    <dgm:pt modelId="{60E61520-BFFD-4E78-8C5C-08EC2D18C9F6}" type="pres">
      <dgm:prSet presAssocID="{D9AC2C1A-8F00-4720-BE98-88C507D2F71B}" presName="horzThree" presStyleCnt="0"/>
      <dgm:spPr/>
    </dgm:pt>
    <dgm:pt modelId="{AAAE7CD7-318C-4775-A06B-7A307E83A503}" type="pres">
      <dgm:prSet presAssocID="{D9CB8253-F70C-4541-97F2-5954979535ED}" presName="vertFour" presStyleCnt="0">
        <dgm:presLayoutVars>
          <dgm:chPref val="3"/>
        </dgm:presLayoutVars>
      </dgm:prSet>
      <dgm:spPr/>
    </dgm:pt>
    <dgm:pt modelId="{F873A0F7-A38B-4417-BAB8-94D296015C66}" type="pres">
      <dgm:prSet presAssocID="{D9CB8253-F70C-4541-97F2-5954979535ED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FDFA01-961F-443B-AA00-5F346D92016B}" type="pres">
      <dgm:prSet presAssocID="{D9CB8253-F70C-4541-97F2-5954979535ED}" presName="horzFour" presStyleCnt="0"/>
      <dgm:spPr/>
    </dgm:pt>
    <dgm:pt modelId="{96C9568D-A45A-4064-8B50-F1BEE069441B}" type="pres">
      <dgm:prSet presAssocID="{602E9BFF-A2F9-441A-BFA8-5A9AE02684C1}" presName="sibSpaceFour" presStyleCnt="0"/>
      <dgm:spPr/>
    </dgm:pt>
    <dgm:pt modelId="{AD4C468A-9ADE-4249-BC48-8D847853432F}" type="pres">
      <dgm:prSet presAssocID="{F6934543-CB72-4352-90E7-72C8A48BFA4A}" presName="vertFour" presStyleCnt="0">
        <dgm:presLayoutVars>
          <dgm:chPref val="3"/>
        </dgm:presLayoutVars>
      </dgm:prSet>
      <dgm:spPr/>
    </dgm:pt>
    <dgm:pt modelId="{E9CE4FA1-8B75-4441-9716-D5B1AE220512}" type="pres">
      <dgm:prSet presAssocID="{F6934543-CB72-4352-90E7-72C8A48BFA4A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70142A-B39B-4B72-95C9-4F258DB8601C}" type="pres">
      <dgm:prSet presAssocID="{F6934543-CB72-4352-90E7-72C8A48BFA4A}" presName="horzFour" presStyleCnt="0"/>
      <dgm:spPr/>
    </dgm:pt>
    <dgm:pt modelId="{C36E5740-FEF4-4DFE-98E5-332A9A72D6AE}" type="pres">
      <dgm:prSet presAssocID="{708019EC-6F3B-4790-90A6-4C1A621644E6}" presName="sibSpaceFour" presStyleCnt="0"/>
      <dgm:spPr/>
    </dgm:pt>
    <dgm:pt modelId="{B46178A0-F5E5-4583-B164-ADFFB7553D10}" type="pres">
      <dgm:prSet presAssocID="{57C33A52-793C-4122-A332-B0BAEE86CE3A}" presName="vertFour" presStyleCnt="0">
        <dgm:presLayoutVars>
          <dgm:chPref val="3"/>
        </dgm:presLayoutVars>
      </dgm:prSet>
      <dgm:spPr/>
    </dgm:pt>
    <dgm:pt modelId="{055427BB-1EE2-427F-931A-388476EF8C1A}" type="pres">
      <dgm:prSet presAssocID="{57C33A52-793C-4122-A332-B0BAEE86CE3A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7215E4-4C29-45F2-9AC4-53FAA2FCDA3A}" type="pres">
      <dgm:prSet presAssocID="{57C33A52-793C-4122-A332-B0BAEE86CE3A}" presName="horzFour" presStyleCnt="0"/>
      <dgm:spPr/>
    </dgm:pt>
  </dgm:ptLst>
  <dgm:cxnLst>
    <dgm:cxn modelId="{8F2666CB-C1A4-40B1-A43F-DC7165D5A266}" type="presOf" srcId="{D9AC2C1A-8F00-4720-BE98-88C507D2F71B}" destId="{00672A50-51A6-40F4-85F3-25D9B61DB0C8}" srcOrd="0" destOrd="0" presId="urn:microsoft.com/office/officeart/2005/8/layout/hierarchy4"/>
    <dgm:cxn modelId="{25F5E72F-79C4-44DE-8D44-72997F2A0995}" srcId="{D9AC2C1A-8F00-4720-BE98-88C507D2F71B}" destId="{D9CB8253-F70C-4541-97F2-5954979535ED}" srcOrd="0" destOrd="0" parTransId="{85516DC7-CB48-43CC-9BFE-E9C9303DC76D}" sibTransId="{602E9BFF-A2F9-441A-BFA8-5A9AE02684C1}"/>
    <dgm:cxn modelId="{6F128D16-7C6F-469C-90BC-106069FBC657}" type="presOf" srcId="{F0501004-6D66-4A2D-82FF-DC2C36138095}" destId="{84CE4E8D-86D4-418E-A5AA-0315D81E3CBD}" srcOrd="0" destOrd="0" presId="urn:microsoft.com/office/officeart/2005/8/layout/hierarchy4"/>
    <dgm:cxn modelId="{C25B357F-782A-4A80-9FF6-AA836684ACA3}" type="presOf" srcId="{57C33A52-793C-4122-A332-B0BAEE86CE3A}" destId="{055427BB-1EE2-427F-931A-388476EF8C1A}" srcOrd="0" destOrd="0" presId="urn:microsoft.com/office/officeart/2005/8/layout/hierarchy4"/>
    <dgm:cxn modelId="{6B79C7E4-43BE-4D18-B8D8-1EC1F2027686}" srcId="{D9AC2C1A-8F00-4720-BE98-88C507D2F71B}" destId="{F6934543-CB72-4352-90E7-72C8A48BFA4A}" srcOrd="1" destOrd="0" parTransId="{5C6AFB1D-B6A2-4F8E-BB65-AE08FD7D12E2}" sibTransId="{708019EC-6F3B-4790-90A6-4C1A621644E6}"/>
    <dgm:cxn modelId="{7A93EB4B-81FB-402D-87E3-F4D000C9484E}" srcId="{F0501004-6D66-4A2D-82FF-DC2C36138095}" destId="{F16DF04D-87AD-4B2B-A2F0-0B840C4B56D0}" srcOrd="0" destOrd="0" parTransId="{BB3DD368-14E5-493D-AE1B-4258F769A9DB}" sibTransId="{C4451584-3D0B-4ABB-A6FD-C610AF5EBBA4}"/>
    <dgm:cxn modelId="{90E3D057-F1DF-46EA-9C57-54A202A6BD7E}" srcId="{D9AC2C1A-8F00-4720-BE98-88C507D2F71B}" destId="{57C33A52-793C-4122-A332-B0BAEE86CE3A}" srcOrd="2" destOrd="0" parTransId="{A9997274-26C5-4A01-AC8B-7AAC18536F9B}" sibTransId="{524623CF-E5B2-4362-AD20-5960651DA991}"/>
    <dgm:cxn modelId="{A1FADA16-652B-41AA-8D19-2584F62C92F6}" type="presOf" srcId="{76323FD4-E4DF-4EB9-8782-C1FDABEA2178}" destId="{EFB30B08-3BAA-45FE-8541-AF67EBCD2DF1}" srcOrd="0" destOrd="0" presId="urn:microsoft.com/office/officeart/2005/8/layout/hierarchy4"/>
    <dgm:cxn modelId="{B625A216-5143-4712-ADE1-A271AC7A04B4}" srcId="{AAB49D56-A48C-4FD6-B5B5-D1CAD3CECD18}" destId="{D9AC2C1A-8F00-4720-BE98-88C507D2F71B}" srcOrd="0" destOrd="0" parTransId="{04A01678-03CB-4370-94BE-EEAB2AA12FD1}" sibTransId="{2259B480-A032-425D-A4FA-092431A869B6}"/>
    <dgm:cxn modelId="{B9A1B8A8-4813-4465-8D9A-AE1971812BE5}" srcId="{F16DF04D-87AD-4B2B-A2F0-0B840C4B56D0}" destId="{AAB49D56-A48C-4FD6-B5B5-D1CAD3CECD18}" srcOrd="1" destOrd="0" parTransId="{90E43960-82DC-4EA0-B119-70AED9C00CE4}" sibTransId="{5C11FFEA-7695-453F-9D57-6B3D65D2449A}"/>
    <dgm:cxn modelId="{C862A48C-C206-40F4-BCAC-DBCFE59C5E16}" type="presOf" srcId="{D9CB8253-F70C-4541-97F2-5954979535ED}" destId="{F873A0F7-A38B-4417-BAB8-94D296015C66}" srcOrd="0" destOrd="0" presId="urn:microsoft.com/office/officeart/2005/8/layout/hierarchy4"/>
    <dgm:cxn modelId="{8152B20D-4748-4BAE-82AC-F16D65ED0590}" srcId="{F16DF04D-87AD-4B2B-A2F0-0B840C4B56D0}" destId="{76323FD4-E4DF-4EB9-8782-C1FDABEA2178}" srcOrd="0" destOrd="0" parTransId="{018E3933-19EC-4F8D-8592-FDA4BB898627}" sibTransId="{E88634AB-7608-422C-BC5F-BB180E0CB62E}"/>
    <dgm:cxn modelId="{33ED2C6F-F37F-4A81-95A9-BD3EE142DCE3}" type="presOf" srcId="{F6934543-CB72-4352-90E7-72C8A48BFA4A}" destId="{E9CE4FA1-8B75-4441-9716-D5B1AE220512}" srcOrd="0" destOrd="0" presId="urn:microsoft.com/office/officeart/2005/8/layout/hierarchy4"/>
    <dgm:cxn modelId="{3022C6A6-39F4-41D0-B34B-9EC771CB895E}" type="presOf" srcId="{AAB49D56-A48C-4FD6-B5B5-D1CAD3CECD18}" destId="{B55D0EF1-7C99-428F-99AC-46B750926332}" srcOrd="0" destOrd="0" presId="urn:microsoft.com/office/officeart/2005/8/layout/hierarchy4"/>
    <dgm:cxn modelId="{00182AF6-4C26-4A32-B475-4D15CAD7C3C5}" type="presOf" srcId="{F16DF04D-87AD-4B2B-A2F0-0B840C4B56D0}" destId="{CBA5A179-5D49-4A63-A337-E180B7EA80AF}" srcOrd="0" destOrd="0" presId="urn:microsoft.com/office/officeart/2005/8/layout/hierarchy4"/>
    <dgm:cxn modelId="{327469B5-7E08-4AA5-8A3C-ECB04395DE54}" type="presParOf" srcId="{84CE4E8D-86D4-418E-A5AA-0315D81E3CBD}" destId="{DFA9D90B-5741-49F1-A13B-20C921F1C748}" srcOrd="0" destOrd="0" presId="urn:microsoft.com/office/officeart/2005/8/layout/hierarchy4"/>
    <dgm:cxn modelId="{4094F433-5E69-4FED-95B0-47A354E644CC}" type="presParOf" srcId="{DFA9D90B-5741-49F1-A13B-20C921F1C748}" destId="{CBA5A179-5D49-4A63-A337-E180B7EA80AF}" srcOrd="0" destOrd="0" presId="urn:microsoft.com/office/officeart/2005/8/layout/hierarchy4"/>
    <dgm:cxn modelId="{8ABE4B00-FE48-4726-8E11-6C0E1604B92F}" type="presParOf" srcId="{DFA9D90B-5741-49F1-A13B-20C921F1C748}" destId="{0AD97ECF-75E6-4A6E-A9F1-2DD4E0189329}" srcOrd="1" destOrd="0" presId="urn:microsoft.com/office/officeart/2005/8/layout/hierarchy4"/>
    <dgm:cxn modelId="{563FF1B6-7F4D-478F-9B2B-71437CFBF094}" type="presParOf" srcId="{DFA9D90B-5741-49F1-A13B-20C921F1C748}" destId="{4B059EEB-848D-41A6-BB30-10671F55B90B}" srcOrd="2" destOrd="0" presId="urn:microsoft.com/office/officeart/2005/8/layout/hierarchy4"/>
    <dgm:cxn modelId="{59E3A5E9-F7D6-4571-9CC4-2AE8938DFE1C}" type="presParOf" srcId="{4B059EEB-848D-41A6-BB30-10671F55B90B}" destId="{C6C53BC2-E960-41F0-896B-52AE6FCEE137}" srcOrd="0" destOrd="0" presId="urn:microsoft.com/office/officeart/2005/8/layout/hierarchy4"/>
    <dgm:cxn modelId="{63C44267-2897-4277-BE92-4F47E8A8EB77}" type="presParOf" srcId="{C6C53BC2-E960-41F0-896B-52AE6FCEE137}" destId="{EFB30B08-3BAA-45FE-8541-AF67EBCD2DF1}" srcOrd="0" destOrd="0" presId="urn:microsoft.com/office/officeart/2005/8/layout/hierarchy4"/>
    <dgm:cxn modelId="{EF402AAD-C642-4B18-87CC-1971A393EA85}" type="presParOf" srcId="{C6C53BC2-E960-41F0-896B-52AE6FCEE137}" destId="{D4B4D0E4-0752-4255-A65B-1AD1441B5EE3}" srcOrd="1" destOrd="0" presId="urn:microsoft.com/office/officeart/2005/8/layout/hierarchy4"/>
    <dgm:cxn modelId="{0834BEB7-3947-426D-9D44-007DA9010E12}" type="presParOf" srcId="{4B059EEB-848D-41A6-BB30-10671F55B90B}" destId="{67F5EBEF-0644-4F6C-8A4B-C4E67E379A9E}" srcOrd="1" destOrd="0" presId="urn:microsoft.com/office/officeart/2005/8/layout/hierarchy4"/>
    <dgm:cxn modelId="{D5D3CF58-44BA-495B-B8CC-2ED6E2BC8064}" type="presParOf" srcId="{4B059EEB-848D-41A6-BB30-10671F55B90B}" destId="{9EB2D323-B62F-47CB-B049-35D4BC27DFDE}" srcOrd="2" destOrd="0" presId="urn:microsoft.com/office/officeart/2005/8/layout/hierarchy4"/>
    <dgm:cxn modelId="{B1CE0EB1-A8BC-49A1-862C-F6651803CF8C}" type="presParOf" srcId="{9EB2D323-B62F-47CB-B049-35D4BC27DFDE}" destId="{B55D0EF1-7C99-428F-99AC-46B750926332}" srcOrd="0" destOrd="0" presId="urn:microsoft.com/office/officeart/2005/8/layout/hierarchy4"/>
    <dgm:cxn modelId="{AF881489-9898-4E37-91E1-41A8655E7D35}" type="presParOf" srcId="{9EB2D323-B62F-47CB-B049-35D4BC27DFDE}" destId="{379E17D1-EBEC-4059-B1BB-64B2A4F78D2E}" srcOrd="1" destOrd="0" presId="urn:microsoft.com/office/officeart/2005/8/layout/hierarchy4"/>
    <dgm:cxn modelId="{34D0F78B-D553-4268-B14E-2B40419681BA}" type="presParOf" srcId="{9EB2D323-B62F-47CB-B049-35D4BC27DFDE}" destId="{82E03CE9-8D65-4AE4-A118-3ABD0291BF15}" srcOrd="2" destOrd="0" presId="urn:microsoft.com/office/officeart/2005/8/layout/hierarchy4"/>
    <dgm:cxn modelId="{BB7B66A6-4A92-42F5-9716-EC1C93BD8DD6}" type="presParOf" srcId="{82E03CE9-8D65-4AE4-A118-3ABD0291BF15}" destId="{3B5B339A-36EC-498A-91F3-6E987129181D}" srcOrd="0" destOrd="0" presId="urn:microsoft.com/office/officeart/2005/8/layout/hierarchy4"/>
    <dgm:cxn modelId="{5AA1FE54-8E90-46ED-A18C-E11D68EA5F98}" type="presParOf" srcId="{3B5B339A-36EC-498A-91F3-6E987129181D}" destId="{00672A50-51A6-40F4-85F3-25D9B61DB0C8}" srcOrd="0" destOrd="0" presId="urn:microsoft.com/office/officeart/2005/8/layout/hierarchy4"/>
    <dgm:cxn modelId="{D43A54A3-D892-4A1B-8E83-5B0859EB703D}" type="presParOf" srcId="{3B5B339A-36EC-498A-91F3-6E987129181D}" destId="{2FA1BE5D-B463-4DAB-8DA0-21DB60827760}" srcOrd="1" destOrd="0" presId="urn:microsoft.com/office/officeart/2005/8/layout/hierarchy4"/>
    <dgm:cxn modelId="{8E57A923-11A7-40BE-BCB2-0D78E5DD8258}" type="presParOf" srcId="{3B5B339A-36EC-498A-91F3-6E987129181D}" destId="{60E61520-BFFD-4E78-8C5C-08EC2D18C9F6}" srcOrd="2" destOrd="0" presId="urn:microsoft.com/office/officeart/2005/8/layout/hierarchy4"/>
    <dgm:cxn modelId="{13E45EC4-3989-4882-B0D3-A0CC53DD607D}" type="presParOf" srcId="{60E61520-BFFD-4E78-8C5C-08EC2D18C9F6}" destId="{AAAE7CD7-318C-4775-A06B-7A307E83A503}" srcOrd="0" destOrd="0" presId="urn:microsoft.com/office/officeart/2005/8/layout/hierarchy4"/>
    <dgm:cxn modelId="{0B5AF6B8-AD33-400E-A534-1C9B3837A39D}" type="presParOf" srcId="{AAAE7CD7-318C-4775-A06B-7A307E83A503}" destId="{F873A0F7-A38B-4417-BAB8-94D296015C66}" srcOrd="0" destOrd="0" presId="urn:microsoft.com/office/officeart/2005/8/layout/hierarchy4"/>
    <dgm:cxn modelId="{A1B33199-330F-4890-8D4A-4DE225511767}" type="presParOf" srcId="{AAAE7CD7-318C-4775-A06B-7A307E83A503}" destId="{33FDFA01-961F-443B-AA00-5F346D92016B}" srcOrd="1" destOrd="0" presId="urn:microsoft.com/office/officeart/2005/8/layout/hierarchy4"/>
    <dgm:cxn modelId="{299E99A8-D767-46F6-ADFF-19FF05FC2A09}" type="presParOf" srcId="{60E61520-BFFD-4E78-8C5C-08EC2D18C9F6}" destId="{96C9568D-A45A-4064-8B50-F1BEE069441B}" srcOrd="1" destOrd="0" presId="urn:microsoft.com/office/officeart/2005/8/layout/hierarchy4"/>
    <dgm:cxn modelId="{174DCB66-DF5B-4D8F-8264-1CEF0B5BCA8D}" type="presParOf" srcId="{60E61520-BFFD-4E78-8C5C-08EC2D18C9F6}" destId="{AD4C468A-9ADE-4249-BC48-8D847853432F}" srcOrd="2" destOrd="0" presId="urn:microsoft.com/office/officeart/2005/8/layout/hierarchy4"/>
    <dgm:cxn modelId="{082534FD-2637-4450-B198-DE03FCE4C870}" type="presParOf" srcId="{AD4C468A-9ADE-4249-BC48-8D847853432F}" destId="{E9CE4FA1-8B75-4441-9716-D5B1AE220512}" srcOrd="0" destOrd="0" presId="urn:microsoft.com/office/officeart/2005/8/layout/hierarchy4"/>
    <dgm:cxn modelId="{7CEA9D55-1E17-4595-AD89-6849895C5292}" type="presParOf" srcId="{AD4C468A-9ADE-4249-BC48-8D847853432F}" destId="{3F70142A-B39B-4B72-95C9-4F258DB8601C}" srcOrd="1" destOrd="0" presId="urn:microsoft.com/office/officeart/2005/8/layout/hierarchy4"/>
    <dgm:cxn modelId="{B773843B-5BE2-481C-8DF4-465D7DF25374}" type="presParOf" srcId="{60E61520-BFFD-4E78-8C5C-08EC2D18C9F6}" destId="{C36E5740-FEF4-4DFE-98E5-332A9A72D6AE}" srcOrd="3" destOrd="0" presId="urn:microsoft.com/office/officeart/2005/8/layout/hierarchy4"/>
    <dgm:cxn modelId="{9C4B1EAB-0717-4FF0-B8CF-695AC4195C9D}" type="presParOf" srcId="{60E61520-BFFD-4E78-8C5C-08EC2D18C9F6}" destId="{B46178A0-F5E5-4583-B164-ADFFB7553D10}" srcOrd="4" destOrd="0" presId="urn:microsoft.com/office/officeart/2005/8/layout/hierarchy4"/>
    <dgm:cxn modelId="{4956009D-6A83-41A9-B620-8B00349D0164}" type="presParOf" srcId="{B46178A0-F5E5-4583-B164-ADFFB7553D10}" destId="{055427BB-1EE2-427F-931A-388476EF8C1A}" srcOrd="0" destOrd="0" presId="urn:microsoft.com/office/officeart/2005/8/layout/hierarchy4"/>
    <dgm:cxn modelId="{5A49993B-FCEF-4631-8C7A-AF321A163399}" type="presParOf" srcId="{B46178A0-F5E5-4583-B164-ADFFB7553D10}" destId="{0D7215E4-4C29-45F2-9AC4-53FAA2FCDA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762DBB-DFD1-4B95-9E83-E6F75FC47EEF}" type="doc">
      <dgm:prSet loTypeId="urn:microsoft.com/office/officeart/2005/8/layout/hierarchy4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84558DB-5893-43D3-BE95-464E070C31E3}">
      <dgm:prSet phldrT="[Texto]"/>
      <dgm:spPr/>
      <dgm:t>
        <a:bodyPr/>
        <a:lstStyle/>
        <a:p>
          <a:r>
            <a:rPr lang="es-ES" dirty="0" smtClean="0"/>
            <a:t>TIPOS DE APRENDIZAJE</a:t>
          </a:r>
          <a:endParaRPr lang="es-ES" dirty="0"/>
        </a:p>
      </dgm:t>
    </dgm:pt>
    <dgm:pt modelId="{725C37F0-5A98-44CD-9B2C-33FD75056DCC}" type="parTrans" cxnId="{6CD98787-195D-4A63-B14B-4C6AA8C5F9E6}">
      <dgm:prSet/>
      <dgm:spPr/>
      <dgm:t>
        <a:bodyPr/>
        <a:lstStyle/>
        <a:p>
          <a:endParaRPr lang="es-ES"/>
        </a:p>
      </dgm:t>
    </dgm:pt>
    <dgm:pt modelId="{1ACCB1C9-CEF3-49AB-B631-A29C5B881CA3}" type="sibTrans" cxnId="{6CD98787-195D-4A63-B14B-4C6AA8C5F9E6}">
      <dgm:prSet/>
      <dgm:spPr/>
      <dgm:t>
        <a:bodyPr/>
        <a:lstStyle/>
        <a:p>
          <a:endParaRPr lang="es-ES"/>
        </a:p>
      </dgm:t>
    </dgm:pt>
    <dgm:pt modelId="{27E2D1A3-D8BD-40A6-A8B1-B73F2E75FD45}">
      <dgm:prSet phldrT="[Texto]"/>
      <dgm:spPr/>
      <dgm:t>
        <a:bodyPr/>
        <a:lstStyle/>
        <a:p>
          <a:r>
            <a:rPr lang="es-ES" dirty="0" smtClean="0"/>
            <a:t>SUBORDINADO</a:t>
          </a:r>
          <a:endParaRPr lang="es-ES" dirty="0"/>
        </a:p>
      </dgm:t>
    </dgm:pt>
    <dgm:pt modelId="{4D230516-7C26-451F-9902-49BE39E2F30A}" type="parTrans" cxnId="{7CDD2813-431B-41C1-8C8D-AF83CA611646}">
      <dgm:prSet/>
      <dgm:spPr/>
      <dgm:t>
        <a:bodyPr/>
        <a:lstStyle/>
        <a:p>
          <a:endParaRPr lang="es-ES"/>
        </a:p>
      </dgm:t>
    </dgm:pt>
    <dgm:pt modelId="{BDD325E7-E910-4711-B8D8-F45CD7FDE3C3}" type="sibTrans" cxnId="{7CDD2813-431B-41C1-8C8D-AF83CA611646}">
      <dgm:prSet/>
      <dgm:spPr/>
      <dgm:t>
        <a:bodyPr/>
        <a:lstStyle/>
        <a:p>
          <a:endParaRPr lang="es-ES"/>
        </a:p>
      </dgm:t>
    </dgm:pt>
    <dgm:pt modelId="{68CD9DC0-9C98-4C74-9DB0-AA5E6AE3E157}">
      <dgm:prSet phldrT="[Texto]"/>
      <dgm:spPr/>
      <dgm:t>
        <a:bodyPr/>
        <a:lstStyle/>
        <a:p>
          <a:r>
            <a:rPr lang="es-ES" dirty="0" smtClean="0"/>
            <a:t>DERIVATIVO</a:t>
          </a:r>
          <a:endParaRPr lang="es-ES" dirty="0"/>
        </a:p>
      </dgm:t>
    </dgm:pt>
    <dgm:pt modelId="{D5A07786-F3F8-4D90-9781-C45164D4ED6F}" type="parTrans" cxnId="{AD93E892-7927-4A1F-9C7D-9BF1815CDB11}">
      <dgm:prSet/>
      <dgm:spPr/>
      <dgm:t>
        <a:bodyPr/>
        <a:lstStyle/>
        <a:p>
          <a:endParaRPr lang="es-ES"/>
        </a:p>
      </dgm:t>
    </dgm:pt>
    <dgm:pt modelId="{84E3BB8E-2468-4890-8A71-BABDF63CF16E}" type="sibTrans" cxnId="{AD93E892-7927-4A1F-9C7D-9BF1815CDB11}">
      <dgm:prSet/>
      <dgm:spPr/>
      <dgm:t>
        <a:bodyPr/>
        <a:lstStyle/>
        <a:p>
          <a:endParaRPr lang="es-ES"/>
        </a:p>
      </dgm:t>
    </dgm:pt>
    <dgm:pt modelId="{28B16F34-4058-499C-A3B1-B0076574CA25}">
      <dgm:prSet phldrT="[Texto]"/>
      <dgm:spPr/>
      <dgm:t>
        <a:bodyPr/>
        <a:lstStyle/>
        <a:p>
          <a:r>
            <a:rPr lang="es-ES" dirty="0" smtClean="0"/>
            <a:t>CORRELATIVO</a:t>
          </a:r>
          <a:endParaRPr lang="es-ES" dirty="0"/>
        </a:p>
      </dgm:t>
    </dgm:pt>
    <dgm:pt modelId="{DDADA603-B62E-4D41-A3AA-DED907CD50BF}" type="parTrans" cxnId="{963BBC10-1927-406B-B3B2-89F172A3407A}">
      <dgm:prSet/>
      <dgm:spPr/>
      <dgm:t>
        <a:bodyPr/>
        <a:lstStyle/>
        <a:p>
          <a:endParaRPr lang="es-ES"/>
        </a:p>
      </dgm:t>
    </dgm:pt>
    <dgm:pt modelId="{D4F57B16-04CA-4AB3-B58D-206855D4C242}" type="sibTrans" cxnId="{963BBC10-1927-406B-B3B2-89F172A3407A}">
      <dgm:prSet/>
      <dgm:spPr/>
      <dgm:t>
        <a:bodyPr/>
        <a:lstStyle/>
        <a:p>
          <a:endParaRPr lang="es-ES"/>
        </a:p>
      </dgm:t>
    </dgm:pt>
    <dgm:pt modelId="{337E0EFB-2177-4DAE-81D6-7E0FB6D0F9F4}">
      <dgm:prSet phldrT="[Texto]"/>
      <dgm:spPr/>
      <dgm:t>
        <a:bodyPr/>
        <a:lstStyle/>
        <a:p>
          <a:r>
            <a:rPr lang="es-ES" dirty="0" smtClean="0"/>
            <a:t>SUPERORDINADO</a:t>
          </a:r>
          <a:endParaRPr lang="es-ES" dirty="0"/>
        </a:p>
      </dgm:t>
    </dgm:pt>
    <dgm:pt modelId="{9FFD1375-0DA9-4F3E-825E-00938CDE32F4}" type="parTrans" cxnId="{5677331E-393B-4B7E-9339-1EFA3924D2B4}">
      <dgm:prSet/>
      <dgm:spPr/>
      <dgm:t>
        <a:bodyPr/>
        <a:lstStyle/>
        <a:p>
          <a:endParaRPr lang="es-ES"/>
        </a:p>
      </dgm:t>
    </dgm:pt>
    <dgm:pt modelId="{01A8160B-9DED-4B42-AA16-E6A2AEECA722}" type="sibTrans" cxnId="{5677331E-393B-4B7E-9339-1EFA3924D2B4}">
      <dgm:prSet/>
      <dgm:spPr/>
      <dgm:t>
        <a:bodyPr/>
        <a:lstStyle/>
        <a:p>
          <a:endParaRPr lang="es-ES"/>
        </a:p>
      </dgm:t>
    </dgm:pt>
    <dgm:pt modelId="{448696FD-2104-4256-87CC-D575C34624EB}">
      <dgm:prSet/>
      <dgm:spPr/>
      <dgm:t>
        <a:bodyPr/>
        <a:lstStyle/>
        <a:p>
          <a:r>
            <a:rPr lang="es-ES" dirty="0" smtClean="0"/>
            <a:t>COMBINATORIO</a:t>
          </a:r>
          <a:endParaRPr lang="es-ES" dirty="0"/>
        </a:p>
      </dgm:t>
    </dgm:pt>
    <dgm:pt modelId="{F1B688E9-6FF8-49DD-9A74-50F3BD2B939D}" type="parTrans" cxnId="{B086E5B3-DF12-4787-BB70-EA45BFA9CF51}">
      <dgm:prSet/>
      <dgm:spPr/>
      <dgm:t>
        <a:bodyPr/>
        <a:lstStyle/>
        <a:p>
          <a:endParaRPr lang="es-ES"/>
        </a:p>
      </dgm:t>
    </dgm:pt>
    <dgm:pt modelId="{BCB0C39C-E1A1-410B-B0C4-C733F6BF76DC}" type="sibTrans" cxnId="{B086E5B3-DF12-4787-BB70-EA45BFA9CF51}">
      <dgm:prSet/>
      <dgm:spPr/>
      <dgm:t>
        <a:bodyPr/>
        <a:lstStyle/>
        <a:p>
          <a:endParaRPr lang="es-ES"/>
        </a:p>
      </dgm:t>
    </dgm:pt>
    <dgm:pt modelId="{48F3BEB8-DDBB-442B-A8E9-7471DB56C54E}" type="pres">
      <dgm:prSet presAssocID="{94762DBB-DFD1-4B95-9E83-E6F75FC47EE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389E78-C936-4B64-9807-5BA5D4241638}" type="pres">
      <dgm:prSet presAssocID="{B84558DB-5893-43D3-BE95-464E070C31E3}" presName="vertOne" presStyleCnt="0"/>
      <dgm:spPr/>
    </dgm:pt>
    <dgm:pt modelId="{E8379EA2-CC5C-4B72-AE96-C295642C894B}" type="pres">
      <dgm:prSet presAssocID="{B84558DB-5893-43D3-BE95-464E070C31E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BFB630-7E0F-440C-9396-58DE0F04B89B}" type="pres">
      <dgm:prSet presAssocID="{B84558DB-5893-43D3-BE95-464E070C31E3}" presName="parTransOne" presStyleCnt="0"/>
      <dgm:spPr/>
    </dgm:pt>
    <dgm:pt modelId="{43C98F69-CFD4-401D-B1F4-5C0ECA450755}" type="pres">
      <dgm:prSet presAssocID="{B84558DB-5893-43D3-BE95-464E070C31E3}" presName="horzOne" presStyleCnt="0"/>
      <dgm:spPr/>
    </dgm:pt>
    <dgm:pt modelId="{D339E0D6-6DA2-490F-82C6-BB1557123850}" type="pres">
      <dgm:prSet presAssocID="{27E2D1A3-D8BD-40A6-A8B1-B73F2E75FD45}" presName="vertTwo" presStyleCnt="0"/>
      <dgm:spPr/>
    </dgm:pt>
    <dgm:pt modelId="{4407292E-39B4-4B13-A11B-DF6AB5C830DA}" type="pres">
      <dgm:prSet presAssocID="{27E2D1A3-D8BD-40A6-A8B1-B73F2E75FD4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70205-4BDD-46E3-B933-50CE457D5439}" type="pres">
      <dgm:prSet presAssocID="{27E2D1A3-D8BD-40A6-A8B1-B73F2E75FD45}" presName="parTransTwo" presStyleCnt="0"/>
      <dgm:spPr/>
    </dgm:pt>
    <dgm:pt modelId="{968E29A4-6556-4D71-B0A7-DEFF5E457EB1}" type="pres">
      <dgm:prSet presAssocID="{27E2D1A3-D8BD-40A6-A8B1-B73F2E75FD45}" presName="horzTwo" presStyleCnt="0"/>
      <dgm:spPr/>
    </dgm:pt>
    <dgm:pt modelId="{DDAE9F64-209C-4C1D-A4EF-7312B0087A6A}" type="pres">
      <dgm:prSet presAssocID="{68CD9DC0-9C98-4C74-9DB0-AA5E6AE3E157}" presName="vertThree" presStyleCnt="0"/>
      <dgm:spPr/>
    </dgm:pt>
    <dgm:pt modelId="{C5DE9020-DDAD-4ED7-AA15-DEF3324EC1EF}" type="pres">
      <dgm:prSet presAssocID="{68CD9DC0-9C98-4C74-9DB0-AA5E6AE3E15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2D1C09-DAE9-493E-9240-DC8BD81935C3}" type="pres">
      <dgm:prSet presAssocID="{68CD9DC0-9C98-4C74-9DB0-AA5E6AE3E157}" presName="horzThree" presStyleCnt="0"/>
      <dgm:spPr/>
    </dgm:pt>
    <dgm:pt modelId="{9C7FEBE1-B92A-473C-924E-BAC4AA5FBAED}" type="pres">
      <dgm:prSet presAssocID="{84E3BB8E-2468-4890-8A71-BABDF63CF16E}" presName="sibSpaceThree" presStyleCnt="0"/>
      <dgm:spPr/>
    </dgm:pt>
    <dgm:pt modelId="{B60CA838-8B8A-4D39-B414-F16E3F9EDB46}" type="pres">
      <dgm:prSet presAssocID="{28B16F34-4058-499C-A3B1-B0076574CA25}" presName="vertThree" presStyleCnt="0"/>
      <dgm:spPr/>
    </dgm:pt>
    <dgm:pt modelId="{C9D20758-2043-4C59-BC64-30B613EFA413}" type="pres">
      <dgm:prSet presAssocID="{28B16F34-4058-499C-A3B1-B0076574CA2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12F26B-22A4-4388-8417-3FE1736BF298}" type="pres">
      <dgm:prSet presAssocID="{28B16F34-4058-499C-A3B1-B0076574CA25}" presName="horzThree" presStyleCnt="0"/>
      <dgm:spPr/>
    </dgm:pt>
    <dgm:pt modelId="{34141FCF-E5E7-4DC7-ACF2-3E51587DECAA}" type="pres">
      <dgm:prSet presAssocID="{BDD325E7-E910-4711-B8D8-F45CD7FDE3C3}" presName="sibSpaceTwo" presStyleCnt="0"/>
      <dgm:spPr/>
    </dgm:pt>
    <dgm:pt modelId="{31B9E0D3-05ED-415E-98FE-D1B98519CDE1}" type="pres">
      <dgm:prSet presAssocID="{337E0EFB-2177-4DAE-81D6-7E0FB6D0F9F4}" presName="vertTwo" presStyleCnt="0"/>
      <dgm:spPr/>
    </dgm:pt>
    <dgm:pt modelId="{C2626361-A5DC-46D9-B1DA-7B0B7127E141}" type="pres">
      <dgm:prSet presAssocID="{337E0EFB-2177-4DAE-81D6-7E0FB6D0F9F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DB169-DC81-40B4-9824-5BF14B7B5D62}" type="pres">
      <dgm:prSet presAssocID="{337E0EFB-2177-4DAE-81D6-7E0FB6D0F9F4}" presName="horzTwo" presStyleCnt="0"/>
      <dgm:spPr/>
    </dgm:pt>
    <dgm:pt modelId="{AA9F18A0-7E11-4508-9512-F060F0FD5EA7}" type="pres">
      <dgm:prSet presAssocID="{01A8160B-9DED-4B42-AA16-E6A2AEECA722}" presName="sibSpaceTwo" presStyleCnt="0"/>
      <dgm:spPr/>
    </dgm:pt>
    <dgm:pt modelId="{F0E1FB10-4D7C-4D28-AD80-3DE8506B8B12}" type="pres">
      <dgm:prSet presAssocID="{448696FD-2104-4256-87CC-D575C34624EB}" presName="vertTwo" presStyleCnt="0"/>
      <dgm:spPr/>
    </dgm:pt>
    <dgm:pt modelId="{E3FCFE97-33B4-4D53-9392-E1A3B1F224A9}" type="pres">
      <dgm:prSet presAssocID="{448696FD-2104-4256-87CC-D575C34624E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FF3EC3-04BC-4672-B257-E4C41A25EABD}" type="pres">
      <dgm:prSet presAssocID="{448696FD-2104-4256-87CC-D575C34624EB}" presName="horzTwo" presStyleCnt="0"/>
      <dgm:spPr/>
    </dgm:pt>
  </dgm:ptLst>
  <dgm:cxnLst>
    <dgm:cxn modelId="{7CDD2813-431B-41C1-8C8D-AF83CA611646}" srcId="{B84558DB-5893-43D3-BE95-464E070C31E3}" destId="{27E2D1A3-D8BD-40A6-A8B1-B73F2E75FD45}" srcOrd="0" destOrd="0" parTransId="{4D230516-7C26-451F-9902-49BE39E2F30A}" sibTransId="{BDD325E7-E910-4711-B8D8-F45CD7FDE3C3}"/>
    <dgm:cxn modelId="{AD93E892-7927-4A1F-9C7D-9BF1815CDB11}" srcId="{27E2D1A3-D8BD-40A6-A8B1-B73F2E75FD45}" destId="{68CD9DC0-9C98-4C74-9DB0-AA5E6AE3E157}" srcOrd="0" destOrd="0" parTransId="{D5A07786-F3F8-4D90-9781-C45164D4ED6F}" sibTransId="{84E3BB8E-2468-4890-8A71-BABDF63CF16E}"/>
    <dgm:cxn modelId="{1BFAF2E0-6F8D-41AF-8F2B-F78B961E53E9}" type="presOf" srcId="{68CD9DC0-9C98-4C74-9DB0-AA5E6AE3E157}" destId="{C5DE9020-DDAD-4ED7-AA15-DEF3324EC1EF}" srcOrd="0" destOrd="0" presId="urn:microsoft.com/office/officeart/2005/8/layout/hierarchy4"/>
    <dgm:cxn modelId="{963BBC10-1927-406B-B3B2-89F172A3407A}" srcId="{27E2D1A3-D8BD-40A6-A8B1-B73F2E75FD45}" destId="{28B16F34-4058-499C-A3B1-B0076574CA25}" srcOrd="1" destOrd="0" parTransId="{DDADA603-B62E-4D41-A3AA-DED907CD50BF}" sibTransId="{D4F57B16-04CA-4AB3-B58D-206855D4C242}"/>
    <dgm:cxn modelId="{D6C361E8-21FF-4952-8EEC-071BAD0C531E}" type="presOf" srcId="{94762DBB-DFD1-4B95-9E83-E6F75FC47EEF}" destId="{48F3BEB8-DDBB-442B-A8E9-7471DB56C54E}" srcOrd="0" destOrd="0" presId="urn:microsoft.com/office/officeart/2005/8/layout/hierarchy4"/>
    <dgm:cxn modelId="{B086E5B3-DF12-4787-BB70-EA45BFA9CF51}" srcId="{B84558DB-5893-43D3-BE95-464E070C31E3}" destId="{448696FD-2104-4256-87CC-D575C34624EB}" srcOrd="2" destOrd="0" parTransId="{F1B688E9-6FF8-49DD-9A74-50F3BD2B939D}" sibTransId="{BCB0C39C-E1A1-410B-B0C4-C733F6BF76DC}"/>
    <dgm:cxn modelId="{866AB219-91F8-4A1C-B3A4-50371397A0B7}" type="presOf" srcId="{337E0EFB-2177-4DAE-81D6-7E0FB6D0F9F4}" destId="{C2626361-A5DC-46D9-B1DA-7B0B7127E141}" srcOrd="0" destOrd="0" presId="urn:microsoft.com/office/officeart/2005/8/layout/hierarchy4"/>
    <dgm:cxn modelId="{138C0A0C-9DC7-49BE-9E75-0FF8723E8E80}" type="presOf" srcId="{B84558DB-5893-43D3-BE95-464E070C31E3}" destId="{E8379EA2-CC5C-4B72-AE96-C295642C894B}" srcOrd="0" destOrd="0" presId="urn:microsoft.com/office/officeart/2005/8/layout/hierarchy4"/>
    <dgm:cxn modelId="{1ED58082-91CE-4434-AC2F-41FB865BA593}" type="presOf" srcId="{448696FD-2104-4256-87CC-D575C34624EB}" destId="{E3FCFE97-33B4-4D53-9392-E1A3B1F224A9}" srcOrd="0" destOrd="0" presId="urn:microsoft.com/office/officeart/2005/8/layout/hierarchy4"/>
    <dgm:cxn modelId="{5677331E-393B-4B7E-9339-1EFA3924D2B4}" srcId="{B84558DB-5893-43D3-BE95-464E070C31E3}" destId="{337E0EFB-2177-4DAE-81D6-7E0FB6D0F9F4}" srcOrd="1" destOrd="0" parTransId="{9FFD1375-0DA9-4F3E-825E-00938CDE32F4}" sibTransId="{01A8160B-9DED-4B42-AA16-E6A2AEECA722}"/>
    <dgm:cxn modelId="{B7C763AB-2ABF-40E6-9668-2C266DB2E7EB}" type="presOf" srcId="{28B16F34-4058-499C-A3B1-B0076574CA25}" destId="{C9D20758-2043-4C59-BC64-30B613EFA413}" srcOrd="0" destOrd="0" presId="urn:microsoft.com/office/officeart/2005/8/layout/hierarchy4"/>
    <dgm:cxn modelId="{A55879DA-1025-41CD-917C-EDEFAB583FB1}" type="presOf" srcId="{27E2D1A3-D8BD-40A6-A8B1-B73F2E75FD45}" destId="{4407292E-39B4-4B13-A11B-DF6AB5C830DA}" srcOrd="0" destOrd="0" presId="urn:microsoft.com/office/officeart/2005/8/layout/hierarchy4"/>
    <dgm:cxn modelId="{6CD98787-195D-4A63-B14B-4C6AA8C5F9E6}" srcId="{94762DBB-DFD1-4B95-9E83-E6F75FC47EEF}" destId="{B84558DB-5893-43D3-BE95-464E070C31E3}" srcOrd="0" destOrd="0" parTransId="{725C37F0-5A98-44CD-9B2C-33FD75056DCC}" sibTransId="{1ACCB1C9-CEF3-49AB-B631-A29C5B881CA3}"/>
    <dgm:cxn modelId="{596000C3-EB0A-4DAF-BEC7-7E5656EBDE0C}" type="presParOf" srcId="{48F3BEB8-DDBB-442B-A8E9-7471DB56C54E}" destId="{80389E78-C936-4B64-9807-5BA5D4241638}" srcOrd="0" destOrd="0" presId="urn:microsoft.com/office/officeart/2005/8/layout/hierarchy4"/>
    <dgm:cxn modelId="{1D535D51-CF6F-42CD-AE64-367645AC10EE}" type="presParOf" srcId="{80389E78-C936-4B64-9807-5BA5D4241638}" destId="{E8379EA2-CC5C-4B72-AE96-C295642C894B}" srcOrd="0" destOrd="0" presId="urn:microsoft.com/office/officeart/2005/8/layout/hierarchy4"/>
    <dgm:cxn modelId="{9871B7F4-DE3A-4027-B0B1-12695807BF17}" type="presParOf" srcId="{80389E78-C936-4B64-9807-5BA5D4241638}" destId="{6CBFB630-7E0F-440C-9396-58DE0F04B89B}" srcOrd="1" destOrd="0" presId="urn:microsoft.com/office/officeart/2005/8/layout/hierarchy4"/>
    <dgm:cxn modelId="{502FD439-C733-46F4-85B7-E06374EC987B}" type="presParOf" srcId="{80389E78-C936-4B64-9807-5BA5D4241638}" destId="{43C98F69-CFD4-401D-B1F4-5C0ECA450755}" srcOrd="2" destOrd="0" presId="urn:microsoft.com/office/officeart/2005/8/layout/hierarchy4"/>
    <dgm:cxn modelId="{DE49422A-C2C0-48BE-810B-0CB45DFA8823}" type="presParOf" srcId="{43C98F69-CFD4-401D-B1F4-5C0ECA450755}" destId="{D339E0D6-6DA2-490F-82C6-BB1557123850}" srcOrd="0" destOrd="0" presId="urn:microsoft.com/office/officeart/2005/8/layout/hierarchy4"/>
    <dgm:cxn modelId="{7763E3C3-5CA6-45B1-9D4A-629D2BE474C4}" type="presParOf" srcId="{D339E0D6-6DA2-490F-82C6-BB1557123850}" destId="{4407292E-39B4-4B13-A11B-DF6AB5C830DA}" srcOrd="0" destOrd="0" presId="urn:microsoft.com/office/officeart/2005/8/layout/hierarchy4"/>
    <dgm:cxn modelId="{1DB354CC-A49A-4EED-BAA8-39C0C0C74C00}" type="presParOf" srcId="{D339E0D6-6DA2-490F-82C6-BB1557123850}" destId="{1F970205-4BDD-46E3-B933-50CE457D5439}" srcOrd="1" destOrd="0" presId="urn:microsoft.com/office/officeart/2005/8/layout/hierarchy4"/>
    <dgm:cxn modelId="{247EEFAA-8BC8-46A9-B14D-CFB1F8920DEC}" type="presParOf" srcId="{D339E0D6-6DA2-490F-82C6-BB1557123850}" destId="{968E29A4-6556-4D71-B0A7-DEFF5E457EB1}" srcOrd="2" destOrd="0" presId="urn:microsoft.com/office/officeart/2005/8/layout/hierarchy4"/>
    <dgm:cxn modelId="{4897C477-6AB5-47EB-BA2B-30A3B98910E6}" type="presParOf" srcId="{968E29A4-6556-4D71-B0A7-DEFF5E457EB1}" destId="{DDAE9F64-209C-4C1D-A4EF-7312B0087A6A}" srcOrd="0" destOrd="0" presId="urn:microsoft.com/office/officeart/2005/8/layout/hierarchy4"/>
    <dgm:cxn modelId="{4261CCB6-E919-4FE0-8FD7-E29BBA4E795B}" type="presParOf" srcId="{DDAE9F64-209C-4C1D-A4EF-7312B0087A6A}" destId="{C5DE9020-DDAD-4ED7-AA15-DEF3324EC1EF}" srcOrd="0" destOrd="0" presId="urn:microsoft.com/office/officeart/2005/8/layout/hierarchy4"/>
    <dgm:cxn modelId="{794A259B-9778-4500-9ABB-DD3F09457B12}" type="presParOf" srcId="{DDAE9F64-209C-4C1D-A4EF-7312B0087A6A}" destId="{152D1C09-DAE9-493E-9240-DC8BD81935C3}" srcOrd="1" destOrd="0" presId="urn:microsoft.com/office/officeart/2005/8/layout/hierarchy4"/>
    <dgm:cxn modelId="{D69B77D1-5C89-4C76-8C6B-E38D8B190622}" type="presParOf" srcId="{968E29A4-6556-4D71-B0A7-DEFF5E457EB1}" destId="{9C7FEBE1-B92A-473C-924E-BAC4AA5FBAED}" srcOrd="1" destOrd="0" presId="urn:microsoft.com/office/officeart/2005/8/layout/hierarchy4"/>
    <dgm:cxn modelId="{0D21D392-8255-4BB5-B904-8EE7E528CCDE}" type="presParOf" srcId="{968E29A4-6556-4D71-B0A7-DEFF5E457EB1}" destId="{B60CA838-8B8A-4D39-B414-F16E3F9EDB46}" srcOrd="2" destOrd="0" presId="urn:microsoft.com/office/officeart/2005/8/layout/hierarchy4"/>
    <dgm:cxn modelId="{D7171B47-FA77-4BCF-8437-B799883CA673}" type="presParOf" srcId="{B60CA838-8B8A-4D39-B414-F16E3F9EDB46}" destId="{C9D20758-2043-4C59-BC64-30B613EFA413}" srcOrd="0" destOrd="0" presId="urn:microsoft.com/office/officeart/2005/8/layout/hierarchy4"/>
    <dgm:cxn modelId="{2681C62C-78F0-475A-8DA6-E5227E14A6AE}" type="presParOf" srcId="{B60CA838-8B8A-4D39-B414-F16E3F9EDB46}" destId="{3512F26B-22A4-4388-8417-3FE1736BF298}" srcOrd="1" destOrd="0" presId="urn:microsoft.com/office/officeart/2005/8/layout/hierarchy4"/>
    <dgm:cxn modelId="{1B48EE53-3EF8-431D-928B-6DBC2BD9859C}" type="presParOf" srcId="{43C98F69-CFD4-401D-B1F4-5C0ECA450755}" destId="{34141FCF-E5E7-4DC7-ACF2-3E51587DECAA}" srcOrd="1" destOrd="0" presId="urn:microsoft.com/office/officeart/2005/8/layout/hierarchy4"/>
    <dgm:cxn modelId="{876927A0-7B21-4F92-AFD7-6CEC3181C669}" type="presParOf" srcId="{43C98F69-CFD4-401D-B1F4-5C0ECA450755}" destId="{31B9E0D3-05ED-415E-98FE-D1B98519CDE1}" srcOrd="2" destOrd="0" presId="urn:microsoft.com/office/officeart/2005/8/layout/hierarchy4"/>
    <dgm:cxn modelId="{8070AF2B-D022-4612-9747-20661B5BBDF4}" type="presParOf" srcId="{31B9E0D3-05ED-415E-98FE-D1B98519CDE1}" destId="{C2626361-A5DC-46D9-B1DA-7B0B7127E141}" srcOrd="0" destOrd="0" presId="urn:microsoft.com/office/officeart/2005/8/layout/hierarchy4"/>
    <dgm:cxn modelId="{0DC57E6F-E80F-4B7D-AD1D-CC72EF14573E}" type="presParOf" srcId="{31B9E0D3-05ED-415E-98FE-D1B98519CDE1}" destId="{BFADB169-DC81-40B4-9824-5BF14B7B5D62}" srcOrd="1" destOrd="0" presId="urn:microsoft.com/office/officeart/2005/8/layout/hierarchy4"/>
    <dgm:cxn modelId="{D211FF31-4131-440F-AC37-F97067456493}" type="presParOf" srcId="{43C98F69-CFD4-401D-B1F4-5C0ECA450755}" destId="{AA9F18A0-7E11-4508-9512-F060F0FD5EA7}" srcOrd="3" destOrd="0" presId="urn:microsoft.com/office/officeart/2005/8/layout/hierarchy4"/>
    <dgm:cxn modelId="{CE1104C1-DD0F-4B51-A814-5B8A60883143}" type="presParOf" srcId="{43C98F69-CFD4-401D-B1F4-5C0ECA450755}" destId="{F0E1FB10-4D7C-4D28-AD80-3DE8506B8B12}" srcOrd="4" destOrd="0" presId="urn:microsoft.com/office/officeart/2005/8/layout/hierarchy4"/>
    <dgm:cxn modelId="{A899B4B0-15C3-4FD4-B755-2F43E3ED34E3}" type="presParOf" srcId="{F0E1FB10-4D7C-4D28-AD80-3DE8506B8B12}" destId="{E3FCFE97-33B4-4D53-9392-E1A3B1F224A9}" srcOrd="0" destOrd="0" presId="urn:microsoft.com/office/officeart/2005/8/layout/hierarchy4"/>
    <dgm:cxn modelId="{28B6D3FD-5CD1-4E1C-B7F5-D91E4FE7D548}" type="presParOf" srcId="{F0E1FB10-4D7C-4D28-AD80-3DE8506B8B12}" destId="{F9FF3EC3-04BC-4672-B257-E4C41A25EA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D5E7C8-C506-4F43-A231-EFD4B5340CFE}" type="doc">
      <dgm:prSet loTypeId="urn:microsoft.com/office/officeart/2005/8/layout/hierarchy4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5C6AAB6-AED3-4B4A-A88F-F8F4554C27FB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 smtClean="0"/>
            <a:t>“El aprendizaje significativo por recepción es un proceso </a:t>
          </a:r>
          <a:r>
            <a:rPr lang="es-ES_tradnl" i="1" dirty="0" smtClean="0"/>
            <a:t>activo </a:t>
          </a:r>
          <a:r>
            <a:rPr lang="es-ES_tradnl" dirty="0" smtClean="0"/>
            <a:t>porque requiere, por lo menos: a) del tipo de análisis cognoscitivo necesario para averiguar cuáles aspectos de la estructura cognoscitiva existente son más pertinentes al nuevo material potencialmente significativo; b) cierto grado de reconciliación con las ideas existentes en la estructura cognoscitiva –esto es, aprehender las similitudes y las diferencias, y resolver las contradicciones reales o aparentes, entre los conceptos y proposiciones nuevos y los ya establecidos, y c) la </a:t>
          </a:r>
          <a:r>
            <a:rPr lang="es-ES_tradnl" i="1" dirty="0" smtClean="0"/>
            <a:t>reformulación</a:t>
          </a:r>
          <a:r>
            <a:rPr lang="es-ES_tradnl" dirty="0" smtClean="0"/>
            <a:t> del material de aprendizaje en términos de los antecedentes intelectuales idiosincráticos y el vocabulario del estudiante particular.” (Ausubel, 2006, p.110)</a:t>
          </a:r>
          <a:endParaRPr lang="es-ES_tradnl" dirty="0"/>
        </a:p>
      </dgm:t>
    </dgm:pt>
    <dgm:pt modelId="{49941AC7-8764-8245-8835-B4C8751F1C8D}" type="parTrans" cxnId="{03E00456-ECE7-2447-98AF-4FC4206B3557}">
      <dgm:prSet/>
      <dgm:spPr/>
      <dgm:t>
        <a:bodyPr/>
        <a:lstStyle/>
        <a:p>
          <a:endParaRPr lang="es-ES"/>
        </a:p>
      </dgm:t>
    </dgm:pt>
    <dgm:pt modelId="{55231C75-873B-F84B-8E14-9E9F6EB08E31}" type="sibTrans" cxnId="{03E00456-ECE7-2447-98AF-4FC4206B3557}">
      <dgm:prSet/>
      <dgm:spPr/>
      <dgm:t>
        <a:bodyPr/>
        <a:lstStyle/>
        <a:p>
          <a:endParaRPr lang="es-ES"/>
        </a:p>
      </dgm:t>
    </dgm:pt>
    <dgm:pt modelId="{EB90782F-4060-294E-8BD6-34EF699B7693}" type="pres">
      <dgm:prSet presAssocID="{B8D5E7C8-C506-4F43-A231-EFD4B5340C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424C114-04FD-6C4D-BCE0-536498E1EB25}" type="pres">
      <dgm:prSet presAssocID="{75C6AAB6-AED3-4B4A-A88F-F8F4554C27FB}" presName="vertOne" presStyleCnt="0"/>
      <dgm:spPr/>
    </dgm:pt>
    <dgm:pt modelId="{E7540F0B-6C5C-4040-8DF1-21D8A0DCA086}" type="pres">
      <dgm:prSet presAssocID="{75C6AAB6-AED3-4B4A-A88F-F8F4554C27F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C7E366-952A-1548-8E30-480B372C2A19}" type="pres">
      <dgm:prSet presAssocID="{75C6AAB6-AED3-4B4A-A88F-F8F4554C27FB}" presName="horzOne" presStyleCnt="0"/>
      <dgm:spPr/>
    </dgm:pt>
  </dgm:ptLst>
  <dgm:cxnLst>
    <dgm:cxn modelId="{03E00456-ECE7-2447-98AF-4FC4206B3557}" srcId="{B8D5E7C8-C506-4F43-A231-EFD4B5340CFE}" destId="{75C6AAB6-AED3-4B4A-A88F-F8F4554C27FB}" srcOrd="0" destOrd="0" parTransId="{49941AC7-8764-8245-8835-B4C8751F1C8D}" sibTransId="{55231C75-873B-F84B-8E14-9E9F6EB08E31}"/>
    <dgm:cxn modelId="{79F6D800-AF7E-AB43-A571-B98A87DAC714}" type="presOf" srcId="{B8D5E7C8-C506-4F43-A231-EFD4B5340CFE}" destId="{EB90782F-4060-294E-8BD6-34EF699B7693}" srcOrd="0" destOrd="0" presId="urn:microsoft.com/office/officeart/2005/8/layout/hierarchy4"/>
    <dgm:cxn modelId="{5C63D6F5-DC4B-6046-B4F1-C16655CFE0B3}" type="presOf" srcId="{75C6AAB6-AED3-4B4A-A88F-F8F4554C27FB}" destId="{E7540F0B-6C5C-4040-8DF1-21D8A0DCA086}" srcOrd="0" destOrd="0" presId="urn:microsoft.com/office/officeart/2005/8/layout/hierarchy4"/>
    <dgm:cxn modelId="{EB157DB9-09A1-7647-B041-C1F8B7D89F33}" type="presParOf" srcId="{EB90782F-4060-294E-8BD6-34EF699B7693}" destId="{0424C114-04FD-6C4D-BCE0-536498E1EB25}" srcOrd="0" destOrd="0" presId="urn:microsoft.com/office/officeart/2005/8/layout/hierarchy4"/>
    <dgm:cxn modelId="{329F8C96-9A01-294B-9D89-B47F81460E62}" type="presParOf" srcId="{0424C114-04FD-6C4D-BCE0-536498E1EB25}" destId="{E7540F0B-6C5C-4040-8DF1-21D8A0DCA086}" srcOrd="0" destOrd="0" presId="urn:microsoft.com/office/officeart/2005/8/layout/hierarchy4"/>
    <dgm:cxn modelId="{36B23253-F6D7-7C4C-B263-D602084DBFFA}" type="presParOf" srcId="{0424C114-04FD-6C4D-BCE0-536498E1EB25}" destId="{CFC7E366-952A-1548-8E30-480B372C2A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EAEC45-7071-C444-A69B-2124955A7FAF}" type="doc">
      <dgm:prSet loTypeId="urn:microsoft.com/office/officeart/2005/8/layout/hierarchy4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69C9FDD0-A7DC-4A4F-9533-F84541DD633A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 smtClean="0"/>
            <a:t>“El aprendizaje por repetición y el olvido dependen de la adquisición de una fuerza </a:t>
          </a:r>
          <a:r>
            <a:rPr lang="es-ES_tradnl" i="1" dirty="0" smtClean="0"/>
            <a:t>asociativa</a:t>
          </a:r>
          <a:r>
            <a:rPr lang="es-ES_tradnl" dirty="0" smtClean="0"/>
            <a:t> discreta y su disminución a  través de la exposición a la interferencia previa y/o subsecuente de los elementos discretos similares pero confundibles ya almacenados o adquiridos ulteriormente (interferencias proactiva y retroactiva)” (Ausubel, 2006, p. 111).</a:t>
          </a:r>
          <a:endParaRPr lang="es-ES_tradnl" dirty="0"/>
        </a:p>
      </dgm:t>
    </dgm:pt>
    <dgm:pt modelId="{31FC2411-7235-694E-9F8C-96C53AC0B0C9}" type="parTrans" cxnId="{FCAF3385-8315-0E4E-995B-D8FC5F718D2A}">
      <dgm:prSet/>
      <dgm:spPr/>
      <dgm:t>
        <a:bodyPr/>
        <a:lstStyle/>
        <a:p>
          <a:endParaRPr lang="es-ES"/>
        </a:p>
      </dgm:t>
    </dgm:pt>
    <dgm:pt modelId="{F226F570-49A9-A54A-9B67-7CBAA30E530B}" type="sibTrans" cxnId="{FCAF3385-8315-0E4E-995B-D8FC5F718D2A}">
      <dgm:prSet/>
      <dgm:spPr/>
      <dgm:t>
        <a:bodyPr/>
        <a:lstStyle/>
        <a:p>
          <a:endParaRPr lang="es-ES"/>
        </a:p>
      </dgm:t>
    </dgm:pt>
    <dgm:pt modelId="{0EF3D10B-6615-234C-991B-991F7F78EC55}" type="pres">
      <dgm:prSet presAssocID="{FCEAEC45-7071-C444-A69B-2124955A7F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BCC516-63BE-1F45-9B96-BF39F36C276D}" type="pres">
      <dgm:prSet presAssocID="{69C9FDD0-A7DC-4A4F-9533-F84541DD633A}" presName="vertOne" presStyleCnt="0"/>
      <dgm:spPr/>
    </dgm:pt>
    <dgm:pt modelId="{84EAE36A-2BA2-6841-96B6-DF49D717E147}" type="pres">
      <dgm:prSet presAssocID="{69C9FDD0-A7DC-4A4F-9533-F84541DD63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33A4A7-1BE6-B44B-8F28-41443B49C9C0}" type="pres">
      <dgm:prSet presAssocID="{69C9FDD0-A7DC-4A4F-9533-F84541DD633A}" presName="horzOne" presStyleCnt="0"/>
      <dgm:spPr/>
    </dgm:pt>
  </dgm:ptLst>
  <dgm:cxnLst>
    <dgm:cxn modelId="{FCAF3385-8315-0E4E-995B-D8FC5F718D2A}" srcId="{FCEAEC45-7071-C444-A69B-2124955A7FAF}" destId="{69C9FDD0-A7DC-4A4F-9533-F84541DD633A}" srcOrd="0" destOrd="0" parTransId="{31FC2411-7235-694E-9F8C-96C53AC0B0C9}" sibTransId="{F226F570-49A9-A54A-9B67-7CBAA30E530B}"/>
    <dgm:cxn modelId="{4C6947C7-C359-BD49-BBBC-826ED59ADB04}" type="presOf" srcId="{69C9FDD0-A7DC-4A4F-9533-F84541DD633A}" destId="{84EAE36A-2BA2-6841-96B6-DF49D717E147}" srcOrd="0" destOrd="0" presId="urn:microsoft.com/office/officeart/2005/8/layout/hierarchy4"/>
    <dgm:cxn modelId="{14372C39-11E2-F646-B167-0E0582E94D85}" type="presOf" srcId="{FCEAEC45-7071-C444-A69B-2124955A7FAF}" destId="{0EF3D10B-6615-234C-991B-991F7F78EC55}" srcOrd="0" destOrd="0" presId="urn:microsoft.com/office/officeart/2005/8/layout/hierarchy4"/>
    <dgm:cxn modelId="{D0315DD4-519F-DC41-8B2F-9A60F44BAFA4}" type="presParOf" srcId="{0EF3D10B-6615-234C-991B-991F7F78EC55}" destId="{58BCC516-63BE-1F45-9B96-BF39F36C276D}" srcOrd="0" destOrd="0" presId="urn:microsoft.com/office/officeart/2005/8/layout/hierarchy4"/>
    <dgm:cxn modelId="{A04A98C9-733B-344D-BA4A-41B3C20D8088}" type="presParOf" srcId="{58BCC516-63BE-1F45-9B96-BF39F36C276D}" destId="{84EAE36A-2BA2-6841-96B6-DF49D717E147}" srcOrd="0" destOrd="0" presId="urn:microsoft.com/office/officeart/2005/8/layout/hierarchy4"/>
    <dgm:cxn modelId="{DCA3BD80-F8CB-B643-AED9-05D5B2BDC5E4}" type="presParOf" srcId="{58BCC516-63BE-1F45-9B96-BF39F36C276D}" destId="{5233A4A7-1BE6-B44B-8F28-41443B49C9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8321D0-8D3A-B84C-8CAD-1A763B57CFB2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1395D0-7E5F-F14D-A75E-319FB7F822B4}">
      <dgm:prSet custT="1"/>
      <dgm:spPr/>
      <dgm:t>
        <a:bodyPr/>
        <a:lstStyle/>
        <a:p>
          <a:pPr rtl="0"/>
          <a:r>
            <a:rPr lang="fr-FR" sz="1600" b="1" dirty="0" smtClean="0"/>
            <a:t>CENTROS ENERGÉTICOS</a:t>
          </a:r>
          <a:endParaRPr lang="fr-FR" sz="1600" b="1" dirty="0"/>
        </a:p>
      </dgm:t>
    </dgm:pt>
    <dgm:pt modelId="{098CB491-C6C9-3143-8ED5-B9427F753200}" type="parTrans" cxnId="{14C6CD6C-1967-E944-870A-38AA23DD95AC}">
      <dgm:prSet/>
      <dgm:spPr/>
      <dgm:t>
        <a:bodyPr/>
        <a:lstStyle/>
        <a:p>
          <a:endParaRPr lang="es-ES" sz="2400"/>
        </a:p>
      </dgm:t>
    </dgm:pt>
    <dgm:pt modelId="{816CDC31-9030-2E4E-A105-15EF66C5E4F7}" type="sibTrans" cxnId="{14C6CD6C-1967-E944-870A-38AA23DD95AC}">
      <dgm:prSet/>
      <dgm:spPr/>
      <dgm:t>
        <a:bodyPr/>
        <a:lstStyle/>
        <a:p>
          <a:endParaRPr lang="es-ES" sz="2400"/>
        </a:p>
      </dgm:t>
    </dgm:pt>
    <dgm:pt modelId="{F71B3A56-8191-A146-B023-4E9C546F049E}">
      <dgm:prSet custT="1"/>
      <dgm:spPr/>
      <dgm:t>
        <a:bodyPr/>
        <a:lstStyle/>
        <a:p>
          <a:pPr rtl="0"/>
          <a:r>
            <a:rPr lang="is-IS" sz="1600" dirty="0" smtClean="0"/>
            <a:t>FUNCIÓN</a:t>
          </a:r>
          <a:endParaRPr lang="is-IS" sz="1600" dirty="0"/>
        </a:p>
      </dgm:t>
    </dgm:pt>
    <dgm:pt modelId="{0EAF7002-3AF7-624C-93F5-1C4042C25AC8}" type="parTrans" cxnId="{D6A7978A-E166-B24D-B501-D32310538F19}">
      <dgm:prSet/>
      <dgm:spPr/>
      <dgm:t>
        <a:bodyPr/>
        <a:lstStyle/>
        <a:p>
          <a:endParaRPr lang="es-ES" sz="2400"/>
        </a:p>
      </dgm:t>
    </dgm:pt>
    <dgm:pt modelId="{9B5A3877-C4E3-3742-843D-3BAC01580461}" type="sibTrans" cxnId="{D6A7978A-E166-B24D-B501-D32310538F19}">
      <dgm:prSet/>
      <dgm:spPr/>
      <dgm:t>
        <a:bodyPr/>
        <a:lstStyle/>
        <a:p>
          <a:endParaRPr lang="es-ES" sz="2400"/>
        </a:p>
      </dgm:t>
    </dgm:pt>
    <dgm:pt modelId="{440B665B-1DF8-294F-82D3-DE78E853EBC4}">
      <dgm:prSet custT="1"/>
      <dgm:spPr/>
      <dgm:t>
        <a:bodyPr/>
        <a:lstStyle/>
        <a:p>
          <a:pPr rtl="0"/>
          <a:r>
            <a:rPr lang="pt-BR" sz="1600" smtClean="0"/>
            <a:t>Creatividad</a:t>
          </a:r>
          <a:endParaRPr lang="pt-BR" sz="1600"/>
        </a:p>
      </dgm:t>
    </dgm:pt>
    <dgm:pt modelId="{E87B4DAE-2C89-3D47-95F9-A6C1D1C09867}" type="parTrans" cxnId="{73BC8E6B-583C-F147-B59D-4908BC612248}">
      <dgm:prSet/>
      <dgm:spPr/>
      <dgm:t>
        <a:bodyPr/>
        <a:lstStyle/>
        <a:p>
          <a:endParaRPr lang="es-ES" sz="2400"/>
        </a:p>
      </dgm:t>
    </dgm:pt>
    <dgm:pt modelId="{0C2A1F95-5252-CE46-A6D1-4AA2EF7526CB}" type="sibTrans" cxnId="{73BC8E6B-583C-F147-B59D-4908BC612248}">
      <dgm:prSet/>
      <dgm:spPr/>
      <dgm:t>
        <a:bodyPr/>
        <a:lstStyle/>
        <a:p>
          <a:endParaRPr lang="es-ES" sz="2400"/>
        </a:p>
      </dgm:t>
    </dgm:pt>
    <dgm:pt modelId="{34AB023B-E32C-D147-83BD-B1789FBD931E}">
      <dgm:prSet custT="1"/>
      <dgm:spPr/>
      <dgm:t>
        <a:bodyPr/>
        <a:lstStyle/>
        <a:p>
          <a:pPr rtl="0"/>
          <a:r>
            <a:rPr lang="es-ES_tradnl" sz="1600" dirty="0" smtClean="0"/>
            <a:t>Sexualidad</a:t>
          </a:r>
          <a:endParaRPr lang="es-ES_tradnl" sz="1600" dirty="0"/>
        </a:p>
      </dgm:t>
    </dgm:pt>
    <dgm:pt modelId="{A49DB999-8679-F040-AE25-B472C7322DBB}" type="parTrans" cxnId="{025425DE-AE02-8040-AA0E-B698D981C3C5}">
      <dgm:prSet/>
      <dgm:spPr/>
      <dgm:t>
        <a:bodyPr/>
        <a:lstStyle/>
        <a:p>
          <a:endParaRPr lang="es-ES" sz="2400"/>
        </a:p>
      </dgm:t>
    </dgm:pt>
    <dgm:pt modelId="{CE29D2BB-78C9-2B43-B284-A72D3287FBD7}" type="sibTrans" cxnId="{025425DE-AE02-8040-AA0E-B698D981C3C5}">
      <dgm:prSet/>
      <dgm:spPr/>
      <dgm:t>
        <a:bodyPr/>
        <a:lstStyle/>
        <a:p>
          <a:endParaRPr lang="es-ES" sz="2400"/>
        </a:p>
      </dgm:t>
    </dgm:pt>
    <dgm:pt modelId="{8018CAC9-F25D-784A-81F0-CD23DC9A30AD}">
      <dgm:prSet custT="1"/>
      <dgm:spPr/>
      <dgm:t>
        <a:bodyPr/>
        <a:lstStyle/>
        <a:p>
          <a:pPr rtl="0"/>
          <a:r>
            <a:rPr lang="es-ES_tradnl" sz="1600" smtClean="0"/>
            <a:t>Emociones</a:t>
          </a:r>
          <a:endParaRPr lang="es-ES_tradnl" sz="1600"/>
        </a:p>
      </dgm:t>
    </dgm:pt>
    <dgm:pt modelId="{F025EFC1-FC1D-7F40-BF52-FC5E51D0C65A}" type="parTrans" cxnId="{C08E24B0-8476-2643-ADF0-CC5D6B9731F8}">
      <dgm:prSet/>
      <dgm:spPr/>
      <dgm:t>
        <a:bodyPr/>
        <a:lstStyle/>
        <a:p>
          <a:endParaRPr lang="es-ES" sz="2400"/>
        </a:p>
      </dgm:t>
    </dgm:pt>
    <dgm:pt modelId="{5A32D90B-6535-A847-B008-315861692B5F}" type="sibTrans" cxnId="{C08E24B0-8476-2643-ADF0-CC5D6B9731F8}">
      <dgm:prSet/>
      <dgm:spPr/>
      <dgm:t>
        <a:bodyPr/>
        <a:lstStyle/>
        <a:p>
          <a:endParaRPr lang="es-ES" sz="2400"/>
        </a:p>
      </dgm:t>
    </dgm:pt>
    <dgm:pt modelId="{C0C0702F-34F3-FA43-93C9-18F463C227D0}">
      <dgm:prSet custT="1"/>
      <dgm:spPr/>
      <dgm:t>
        <a:bodyPr/>
        <a:lstStyle/>
        <a:p>
          <a:pPr rtl="0"/>
          <a:r>
            <a:rPr lang="es-ES" sz="1600" dirty="0" smtClean="0"/>
            <a:t>Amor</a:t>
          </a:r>
          <a:endParaRPr lang="es-ES" sz="1600" dirty="0"/>
        </a:p>
      </dgm:t>
    </dgm:pt>
    <dgm:pt modelId="{DB2BC656-1CC1-C743-A8F9-C9FD37B761F5}" type="parTrans" cxnId="{A8E51F52-266A-A648-B7F5-C976F0B473F5}">
      <dgm:prSet/>
      <dgm:spPr/>
      <dgm:t>
        <a:bodyPr/>
        <a:lstStyle/>
        <a:p>
          <a:endParaRPr lang="es-ES" sz="2400"/>
        </a:p>
      </dgm:t>
    </dgm:pt>
    <dgm:pt modelId="{7A9F1967-E6B6-F249-848C-30BF78727F59}" type="sibTrans" cxnId="{A8E51F52-266A-A648-B7F5-C976F0B473F5}">
      <dgm:prSet/>
      <dgm:spPr/>
      <dgm:t>
        <a:bodyPr/>
        <a:lstStyle/>
        <a:p>
          <a:endParaRPr lang="es-ES" sz="2400"/>
        </a:p>
      </dgm:t>
    </dgm:pt>
    <dgm:pt modelId="{6E1D4D44-A4F1-B643-A3B0-9D0722DD2451}">
      <dgm:prSet custT="1"/>
      <dgm:spPr/>
      <dgm:t>
        <a:bodyPr/>
        <a:lstStyle/>
        <a:p>
          <a:pPr rtl="0"/>
          <a:r>
            <a:rPr lang="es-ES_tradnl" sz="1600" dirty="0" smtClean="0"/>
            <a:t>Comunicación</a:t>
          </a:r>
          <a:endParaRPr lang="es-ES_tradnl" sz="1600" dirty="0"/>
        </a:p>
      </dgm:t>
    </dgm:pt>
    <dgm:pt modelId="{0BFF2173-FF61-D74F-AC4D-43BEADBC4863}" type="parTrans" cxnId="{CAC067E9-E2F0-C741-BF01-550398263A0B}">
      <dgm:prSet/>
      <dgm:spPr/>
      <dgm:t>
        <a:bodyPr/>
        <a:lstStyle/>
        <a:p>
          <a:endParaRPr lang="es-ES" sz="2400"/>
        </a:p>
      </dgm:t>
    </dgm:pt>
    <dgm:pt modelId="{A991D9B9-735A-964A-9855-A442438E5E59}" type="sibTrans" cxnId="{CAC067E9-E2F0-C741-BF01-550398263A0B}">
      <dgm:prSet/>
      <dgm:spPr/>
      <dgm:t>
        <a:bodyPr/>
        <a:lstStyle/>
        <a:p>
          <a:endParaRPr lang="es-ES" sz="2400"/>
        </a:p>
      </dgm:t>
    </dgm:pt>
    <dgm:pt modelId="{54A26E9B-10CA-F44F-B758-209CA7ADFF24}">
      <dgm:prSet custT="1"/>
      <dgm:spPr/>
      <dgm:t>
        <a:bodyPr/>
        <a:lstStyle/>
        <a:p>
          <a:pPr rtl="0"/>
          <a:r>
            <a:rPr lang="es-ES_tradnl" sz="1600" dirty="0" smtClean="0"/>
            <a:t>Intuición</a:t>
          </a:r>
          <a:endParaRPr lang="es-ES_tradnl" sz="1600" dirty="0"/>
        </a:p>
      </dgm:t>
    </dgm:pt>
    <dgm:pt modelId="{E9441062-6CFF-1E46-9D82-C05B4AE4690D}" type="parTrans" cxnId="{7D03DCFA-AE1B-7441-9288-305B24D66B0F}">
      <dgm:prSet/>
      <dgm:spPr/>
      <dgm:t>
        <a:bodyPr/>
        <a:lstStyle/>
        <a:p>
          <a:endParaRPr lang="es-ES" sz="2400"/>
        </a:p>
      </dgm:t>
    </dgm:pt>
    <dgm:pt modelId="{DDC5BECA-29F6-AE45-BDC8-17508FF12FD4}" type="sibTrans" cxnId="{7D03DCFA-AE1B-7441-9288-305B24D66B0F}">
      <dgm:prSet/>
      <dgm:spPr/>
      <dgm:t>
        <a:bodyPr/>
        <a:lstStyle/>
        <a:p>
          <a:endParaRPr lang="es-ES" sz="2400"/>
        </a:p>
      </dgm:t>
    </dgm:pt>
    <dgm:pt modelId="{D5E3A58C-4A10-EE4E-A6D0-EC944824B1D5}">
      <dgm:prSet custT="1"/>
      <dgm:spPr/>
      <dgm:t>
        <a:bodyPr/>
        <a:lstStyle/>
        <a:p>
          <a:pPr rtl="0"/>
          <a:r>
            <a:rPr lang="es-ES_tradnl" sz="1600" dirty="0" smtClean="0"/>
            <a:t>Sabiduría</a:t>
          </a:r>
          <a:endParaRPr lang="es-ES_tradnl" sz="1600" dirty="0"/>
        </a:p>
      </dgm:t>
    </dgm:pt>
    <dgm:pt modelId="{019E4D78-DF0A-C645-AF77-B9B70C5ABC19}" type="parTrans" cxnId="{7DA4946D-E875-C543-9FE1-429E453241F1}">
      <dgm:prSet/>
      <dgm:spPr/>
      <dgm:t>
        <a:bodyPr/>
        <a:lstStyle/>
        <a:p>
          <a:endParaRPr lang="es-ES" sz="2400"/>
        </a:p>
      </dgm:t>
    </dgm:pt>
    <dgm:pt modelId="{3F4B3D60-7431-7C4E-8FA2-DF301FF47EDD}" type="sibTrans" cxnId="{7DA4946D-E875-C543-9FE1-429E453241F1}">
      <dgm:prSet/>
      <dgm:spPr/>
      <dgm:t>
        <a:bodyPr/>
        <a:lstStyle/>
        <a:p>
          <a:endParaRPr lang="es-ES" sz="2400"/>
        </a:p>
      </dgm:t>
    </dgm:pt>
    <dgm:pt modelId="{54B59450-6B8C-F142-AC70-D4C7A1A947EA}">
      <dgm:prSet custT="1"/>
      <dgm:spPr/>
      <dgm:t>
        <a:bodyPr/>
        <a:lstStyle/>
        <a:p>
          <a:pPr rtl="0"/>
          <a:r>
            <a:rPr lang="es-ES" sz="1600" dirty="0" smtClean="0"/>
            <a:t>COLOR</a:t>
          </a:r>
          <a:endParaRPr lang="es-ES" sz="1600" dirty="0"/>
        </a:p>
      </dgm:t>
    </dgm:pt>
    <dgm:pt modelId="{735D22A6-C06E-F042-8456-581F6A903C7C}" type="parTrans" cxnId="{39FA8215-60B2-3641-86F5-619213FFA076}">
      <dgm:prSet/>
      <dgm:spPr/>
      <dgm:t>
        <a:bodyPr/>
        <a:lstStyle/>
        <a:p>
          <a:endParaRPr lang="es-ES" sz="2400"/>
        </a:p>
      </dgm:t>
    </dgm:pt>
    <dgm:pt modelId="{2F7CB36C-9CF3-DF46-9126-5EF95C9AAC8B}" type="sibTrans" cxnId="{39FA8215-60B2-3641-86F5-619213FFA076}">
      <dgm:prSet/>
      <dgm:spPr/>
      <dgm:t>
        <a:bodyPr/>
        <a:lstStyle/>
        <a:p>
          <a:endParaRPr lang="es-ES" sz="2400"/>
        </a:p>
      </dgm:t>
    </dgm:pt>
    <dgm:pt modelId="{7E61A5D9-9F79-0048-BBC6-D39FED42B8F0}">
      <dgm:prSet custT="1"/>
      <dgm:spPr/>
      <dgm:t>
        <a:bodyPr/>
        <a:lstStyle/>
        <a:p>
          <a:pPr rtl="0"/>
          <a:r>
            <a:rPr lang="es-ES_tradnl" sz="1600" dirty="0" smtClean="0"/>
            <a:t>Tierra</a:t>
          </a:r>
          <a:endParaRPr lang="es-ES_tradnl" sz="1600" dirty="0"/>
        </a:p>
      </dgm:t>
    </dgm:pt>
    <dgm:pt modelId="{5B41938A-28DF-EF46-B92F-ADE50362444A}" type="parTrans" cxnId="{5B720DA4-433F-D141-BD69-FAF5BB866D87}">
      <dgm:prSet/>
      <dgm:spPr/>
      <dgm:t>
        <a:bodyPr/>
        <a:lstStyle/>
        <a:p>
          <a:endParaRPr lang="es-ES" sz="2400"/>
        </a:p>
      </dgm:t>
    </dgm:pt>
    <dgm:pt modelId="{76FDEE2F-DFAF-4746-B122-85B23138C082}" type="sibTrans" cxnId="{5B720DA4-433F-D141-BD69-FAF5BB866D87}">
      <dgm:prSet/>
      <dgm:spPr/>
      <dgm:t>
        <a:bodyPr/>
        <a:lstStyle/>
        <a:p>
          <a:endParaRPr lang="es-ES" sz="2400"/>
        </a:p>
      </dgm:t>
    </dgm:pt>
    <dgm:pt modelId="{02ABAD88-4F20-3240-BFFE-E3BD44D3B3AE}">
      <dgm:prSet custT="1"/>
      <dgm:spPr/>
      <dgm:t>
        <a:bodyPr/>
        <a:lstStyle/>
        <a:p>
          <a:pPr rtl="0"/>
          <a:r>
            <a:rPr lang="hr-HR" sz="1600" smtClean="0"/>
            <a:t>Naranja</a:t>
          </a:r>
          <a:endParaRPr lang="hr-HR" sz="1600"/>
        </a:p>
      </dgm:t>
    </dgm:pt>
    <dgm:pt modelId="{17183327-DEA9-B840-AE5B-B98852B687B7}" type="parTrans" cxnId="{6667824E-35F2-8D4C-9A5C-2B697ABFC906}">
      <dgm:prSet/>
      <dgm:spPr/>
      <dgm:t>
        <a:bodyPr/>
        <a:lstStyle/>
        <a:p>
          <a:endParaRPr lang="es-ES" sz="2400"/>
        </a:p>
      </dgm:t>
    </dgm:pt>
    <dgm:pt modelId="{E80B85F8-0C79-3248-A967-DE4351E89D41}" type="sibTrans" cxnId="{6667824E-35F2-8D4C-9A5C-2B697ABFC906}">
      <dgm:prSet/>
      <dgm:spPr/>
      <dgm:t>
        <a:bodyPr/>
        <a:lstStyle/>
        <a:p>
          <a:endParaRPr lang="es-ES" sz="2400"/>
        </a:p>
      </dgm:t>
    </dgm:pt>
    <dgm:pt modelId="{EB118216-C9C6-5F46-8632-C5F98CECD1A4}">
      <dgm:prSet custT="1"/>
      <dgm:spPr/>
      <dgm:t>
        <a:bodyPr/>
        <a:lstStyle/>
        <a:p>
          <a:pPr rtl="0"/>
          <a:r>
            <a:rPr lang="es-ES" sz="1600" smtClean="0"/>
            <a:t>Amarillo</a:t>
          </a:r>
          <a:endParaRPr lang="es-ES" sz="1600"/>
        </a:p>
      </dgm:t>
    </dgm:pt>
    <dgm:pt modelId="{614EAAD4-36EC-EF49-9C00-621DC19A59B6}" type="parTrans" cxnId="{8374B24F-4E34-5748-82D3-B596535DF444}">
      <dgm:prSet/>
      <dgm:spPr/>
      <dgm:t>
        <a:bodyPr/>
        <a:lstStyle/>
        <a:p>
          <a:endParaRPr lang="es-ES" sz="2400"/>
        </a:p>
      </dgm:t>
    </dgm:pt>
    <dgm:pt modelId="{1FFF06C5-437E-304D-8BB9-07A5319CF9AC}" type="sibTrans" cxnId="{8374B24F-4E34-5748-82D3-B596535DF444}">
      <dgm:prSet/>
      <dgm:spPr/>
      <dgm:t>
        <a:bodyPr/>
        <a:lstStyle/>
        <a:p>
          <a:endParaRPr lang="es-ES" sz="2400"/>
        </a:p>
      </dgm:t>
    </dgm:pt>
    <dgm:pt modelId="{4C384EF7-A249-2745-A1D5-BE5EF69A7447}">
      <dgm:prSet custT="1"/>
      <dgm:spPr/>
      <dgm:t>
        <a:bodyPr/>
        <a:lstStyle/>
        <a:p>
          <a:pPr rtl="0"/>
          <a:r>
            <a:rPr lang="de-DE" sz="1600" smtClean="0"/>
            <a:t>Verde</a:t>
          </a:r>
          <a:endParaRPr lang="de-DE" sz="1600"/>
        </a:p>
      </dgm:t>
    </dgm:pt>
    <dgm:pt modelId="{C326E9F8-C45E-6046-95E6-78E3F386CCFF}" type="parTrans" cxnId="{C57B96FF-749E-7648-A114-2F3C73C7A9B8}">
      <dgm:prSet/>
      <dgm:spPr/>
      <dgm:t>
        <a:bodyPr/>
        <a:lstStyle/>
        <a:p>
          <a:endParaRPr lang="es-ES" sz="2400"/>
        </a:p>
      </dgm:t>
    </dgm:pt>
    <dgm:pt modelId="{000F9CB1-3C0B-8E43-A19F-8EB3841EA852}" type="sibTrans" cxnId="{C57B96FF-749E-7648-A114-2F3C73C7A9B8}">
      <dgm:prSet/>
      <dgm:spPr/>
      <dgm:t>
        <a:bodyPr/>
        <a:lstStyle/>
        <a:p>
          <a:endParaRPr lang="es-ES" sz="2400"/>
        </a:p>
      </dgm:t>
    </dgm:pt>
    <dgm:pt modelId="{662B547F-DD69-B142-8FDB-91FC459DBF11}">
      <dgm:prSet custT="1"/>
      <dgm:spPr/>
      <dgm:t>
        <a:bodyPr/>
        <a:lstStyle/>
        <a:p>
          <a:pPr rtl="0"/>
          <a:r>
            <a:rPr lang="hu-HU" sz="1600" smtClean="0"/>
            <a:t>Azul</a:t>
          </a:r>
          <a:endParaRPr lang="hu-HU" sz="1600"/>
        </a:p>
      </dgm:t>
    </dgm:pt>
    <dgm:pt modelId="{84749914-AFE7-A04D-9B68-0C4FD0576DAE}" type="parTrans" cxnId="{3763463D-6549-604E-B801-E60CFDCF232C}">
      <dgm:prSet/>
      <dgm:spPr/>
      <dgm:t>
        <a:bodyPr/>
        <a:lstStyle/>
        <a:p>
          <a:endParaRPr lang="es-ES" sz="2400"/>
        </a:p>
      </dgm:t>
    </dgm:pt>
    <dgm:pt modelId="{0F992D9C-923C-3549-9027-8607C3144EE3}" type="sibTrans" cxnId="{3763463D-6549-604E-B801-E60CFDCF232C}">
      <dgm:prSet/>
      <dgm:spPr/>
      <dgm:t>
        <a:bodyPr/>
        <a:lstStyle/>
        <a:p>
          <a:endParaRPr lang="es-ES" sz="2400"/>
        </a:p>
      </dgm:t>
    </dgm:pt>
    <dgm:pt modelId="{38103948-5868-F046-8DC8-2A987F72A285}">
      <dgm:prSet custT="1"/>
      <dgm:spPr/>
      <dgm:t>
        <a:bodyPr/>
        <a:lstStyle/>
        <a:p>
          <a:pPr rtl="0"/>
          <a:r>
            <a:rPr lang="cs-CZ" sz="1600" smtClean="0"/>
            <a:t>Violeta</a:t>
          </a:r>
          <a:endParaRPr lang="cs-CZ" sz="1600"/>
        </a:p>
      </dgm:t>
    </dgm:pt>
    <dgm:pt modelId="{C224C245-8D30-4741-A36D-F5A488668BD2}" type="parTrans" cxnId="{1CB0588A-59CC-6143-B72F-A34E188BCF31}">
      <dgm:prSet/>
      <dgm:spPr/>
      <dgm:t>
        <a:bodyPr/>
        <a:lstStyle/>
        <a:p>
          <a:endParaRPr lang="es-ES" sz="2400"/>
        </a:p>
      </dgm:t>
    </dgm:pt>
    <dgm:pt modelId="{D61EDBEF-EA5F-5F4F-9337-DBFF81C3B62A}" type="sibTrans" cxnId="{1CB0588A-59CC-6143-B72F-A34E188BCF31}">
      <dgm:prSet/>
      <dgm:spPr/>
      <dgm:t>
        <a:bodyPr/>
        <a:lstStyle/>
        <a:p>
          <a:endParaRPr lang="es-ES" sz="2400"/>
        </a:p>
      </dgm:t>
    </dgm:pt>
    <dgm:pt modelId="{7ED0A793-E57C-4748-951A-E64F22E07065}">
      <dgm:prSet custT="1"/>
      <dgm:spPr/>
      <dgm:t>
        <a:bodyPr/>
        <a:lstStyle/>
        <a:p>
          <a:pPr rtl="0"/>
          <a:r>
            <a:rPr lang="es-ES" sz="1600" smtClean="0"/>
            <a:t>Blanco/rosa</a:t>
          </a:r>
          <a:endParaRPr lang="es-ES" sz="1600"/>
        </a:p>
      </dgm:t>
    </dgm:pt>
    <dgm:pt modelId="{DF257C40-1AA1-E84E-8185-3314478F283B}" type="parTrans" cxnId="{14762E4F-3EF0-0A4D-99ED-F8EE3134AF8A}">
      <dgm:prSet/>
      <dgm:spPr/>
      <dgm:t>
        <a:bodyPr/>
        <a:lstStyle/>
        <a:p>
          <a:endParaRPr lang="es-ES" sz="2400"/>
        </a:p>
      </dgm:t>
    </dgm:pt>
    <dgm:pt modelId="{76235093-495E-474F-97CA-A8CF27EBC531}" type="sibTrans" cxnId="{14762E4F-3EF0-0A4D-99ED-F8EE3134AF8A}">
      <dgm:prSet/>
      <dgm:spPr/>
      <dgm:t>
        <a:bodyPr/>
        <a:lstStyle/>
        <a:p>
          <a:endParaRPr lang="es-ES" sz="2400"/>
        </a:p>
      </dgm:t>
    </dgm:pt>
    <dgm:pt modelId="{3F5AF12B-33B2-9142-BFCA-25EFB0CBFC88}">
      <dgm:prSet custT="1"/>
      <dgm:spPr/>
      <dgm:t>
        <a:bodyPr/>
        <a:lstStyle/>
        <a:p>
          <a:pPr rtl="0"/>
          <a:r>
            <a:rPr lang="is-IS" sz="1600" dirty="0" smtClean="0"/>
            <a:t>UBICACIÓN</a:t>
          </a:r>
          <a:endParaRPr lang="is-IS" sz="1600" dirty="0"/>
        </a:p>
      </dgm:t>
    </dgm:pt>
    <dgm:pt modelId="{A82FEBCC-583D-B841-9A30-8DE929FEBAE1}" type="parTrans" cxnId="{03659323-5A70-B444-A9D2-4D76F7E03F7A}">
      <dgm:prSet/>
      <dgm:spPr/>
      <dgm:t>
        <a:bodyPr/>
        <a:lstStyle/>
        <a:p>
          <a:endParaRPr lang="es-ES" sz="2400"/>
        </a:p>
      </dgm:t>
    </dgm:pt>
    <dgm:pt modelId="{07E32CED-EF21-384A-BFF1-0884846DCDAA}" type="sibTrans" cxnId="{03659323-5A70-B444-A9D2-4D76F7E03F7A}">
      <dgm:prSet/>
      <dgm:spPr/>
      <dgm:t>
        <a:bodyPr/>
        <a:lstStyle/>
        <a:p>
          <a:endParaRPr lang="es-ES" sz="2400"/>
        </a:p>
      </dgm:t>
    </dgm:pt>
    <dgm:pt modelId="{B58A46B8-3D8D-4B47-8569-FF7DAA6E226C}">
      <dgm:prSet custT="1"/>
      <dgm:spPr/>
      <dgm:t>
        <a:bodyPr/>
        <a:lstStyle/>
        <a:p>
          <a:pPr rtl="0"/>
          <a:r>
            <a:rPr lang="tr-TR" sz="1600" smtClean="0"/>
            <a:t>Perineo</a:t>
          </a:r>
          <a:endParaRPr lang="tr-TR" sz="1600"/>
        </a:p>
      </dgm:t>
    </dgm:pt>
    <dgm:pt modelId="{50B35566-6749-8945-A30B-33D7A8B4EA08}" type="parTrans" cxnId="{7B5BD362-85C9-A245-8022-62507BD8D88C}">
      <dgm:prSet/>
      <dgm:spPr/>
      <dgm:t>
        <a:bodyPr/>
        <a:lstStyle/>
        <a:p>
          <a:endParaRPr lang="es-ES" sz="2400"/>
        </a:p>
      </dgm:t>
    </dgm:pt>
    <dgm:pt modelId="{F39CB9A5-1517-9B4E-9714-F3D92B0FF9F3}" type="sibTrans" cxnId="{7B5BD362-85C9-A245-8022-62507BD8D88C}">
      <dgm:prSet/>
      <dgm:spPr/>
      <dgm:t>
        <a:bodyPr/>
        <a:lstStyle/>
        <a:p>
          <a:endParaRPr lang="es-ES" sz="2400"/>
        </a:p>
      </dgm:t>
    </dgm:pt>
    <dgm:pt modelId="{3432CF39-DF4C-5A42-9C75-BE1E298E2C44}">
      <dgm:prSet custT="1"/>
      <dgm:spPr/>
      <dgm:t>
        <a:bodyPr/>
        <a:lstStyle/>
        <a:p>
          <a:pPr rtl="0"/>
          <a:r>
            <a:rPr lang="es-ES_tradnl" sz="1600" smtClean="0"/>
            <a:t>Vientre</a:t>
          </a:r>
          <a:endParaRPr lang="es-ES_tradnl" sz="1600"/>
        </a:p>
      </dgm:t>
    </dgm:pt>
    <dgm:pt modelId="{EB64BEF2-8461-BF4D-A7B6-736B26A02848}" type="parTrans" cxnId="{B6546C9F-B70D-2345-BE32-02912B0F5E1C}">
      <dgm:prSet/>
      <dgm:spPr/>
      <dgm:t>
        <a:bodyPr/>
        <a:lstStyle/>
        <a:p>
          <a:endParaRPr lang="es-ES" sz="2400"/>
        </a:p>
      </dgm:t>
    </dgm:pt>
    <dgm:pt modelId="{03C0C3C8-784D-D94F-BAD5-F1D9A9E9520E}" type="sibTrans" cxnId="{B6546C9F-B70D-2345-BE32-02912B0F5E1C}">
      <dgm:prSet/>
      <dgm:spPr/>
      <dgm:t>
        <a:bodyPr/>
        <a:lstStyle/>
        <a:p>
          <a:endParaRPr lang="es-ES" sz="2400"/>
        </a:p>
      </dgm:t>
    </dgm:pt>
    <dgm:pt modelId="{FD3D32CB-77D4-4443-9EA7-056D29227D00}">
      <dgm:prSet custT="1"/>
      <dgm:spPr/>
      <dgm:t>
        <a:bodyPr/>
        <a:lstStyle/>
        <a:p>
          <a:pPr rtl="0"/>
          <a:r>
            <a:rPr lang="cs-CZ" sz="1600" smtClean="0"/>
            <a:t>Abdomen</a:t>
          </a:r>
          <a:endParaRPr lang="cs-CZ" sz="1600"/>
        </a:p>
      </dgm:t>
    </dgm:pt>
    <dgm:pt modelId="{A23704F3-8E72-7D46-8273-0420C1619048}" type="parTrans" cxnId="{7D2D2656-9561-4243-9AD0-E10923113148}">
      <dgm:prSet/>
      <dgm:spPr/>
      <dgm:t>
        <a:bodyPr/>
        <a:lstStyle/>
        <a:p>
          <a:endParaRPr lang="es-ES" sz="2400"/>
        </a:p>
      </dgm:t>
    </dgm:pt>
    <dgm:pt modelId="{EE5654B5-5758-8D4D-AACA-A81E65E603EF}" type="sibTrans" cxnId="{7D2D2656-9561-4243-9AD0-E10923113148}">
      <dgm:prSet/>
      <dgm:spPr/>
      <dgm:t>
        <a:bodyPr/>
        <a:lstStyle/>
        <a:p>
          <a:endParaRPr lang="es-ES" sz="2400"/>
        </a:p>
      </dgm:t>
    </dgm:pt>
    <dgm:pt modelId="{D41996C7-1E68-7D4D-8238-8E135030A85C}">
      <dgm:prSet custT="1"/>
      <dgm:spPr/>
      <dgm:t>
        <a:bodyPr/>
        <a:lstStyle/>
        <a:p>
          <a:pPr rtl="0"/>
          <a:r>
            <a:rPr lang="es-ES_tradnl" sz="1600" dirty="0" smtClean="0"/>
            <a:t>Esternón</a:t>
          </a:r>
          <a:endParaRPr lang="es-ES_tradnl" sz="1600" dirty="0"/>
        </a:p>
      </dgm:t>
    </dgm:pt>
    <dgm:pt modelId="{E19A2130-21BE-7541-8AC7-BADFA72446C2}" type="parTrans" cxnId="{C4AC71D5-27DD-504B-9530-7482C45F558A}">
      <dgm:prSet/>
      <dgm:spPr/>
      <dgm:t>
        <a:bodyPr/>
        <a:lstStyle/>
        <a:p>
          <a:endParaRPr lang="es-ES" sz="2400"/>
        </a:p>
      </dgm:t>
    </dgm:pt>
    <dgm:pt modelId="{04CBABCE-2E4D-4B44-8B13-A2BB65712B54}" type="sibTrans" cxnId="{C4AC71D5-27DD-504B-9530-7482C45F558A}">
      <dgm:prSet/>
      <dgm:spPr/>
      <dgm:t>
        <a:bodyPr/>
        <a:lstStyle/>
        <a:p>
          <a:endParaRPr lang="es-ES" sz="2400"/>
        </a:p>
      </dgm:t>
    </dgm:pt>
    <dgm:pt modelId="{E241E75F-2517-A641-AFA6-3FBDF722634E}">
      <dgm:prSet custT="1"/>
      <dgm:spPr/>
      <dgm:t>
        <a:bodyPr/>
        <a:lstStyle/>
        <a:p>
          <a:pPr rtl="0"/>
          <a:r>
            <a:rPr lang="it-IT" sz="1600" smtClean="0"/>
            <a:t>Cuello</a:t>
          </a:r>
          <a:endParaRPr lang="it-IT" sz="1600"/>
        </a:p>
      </dgm:t>
    </dgm:pt>
    <dgm:pt modelId="{D0FAF2D0-6771-9141-8DE6-18F3EE9B431F}" type="parTrans" cxnId="{D581D5E8-FEEE-844D-9C87-ADA7DC986F15}">
      <dgm:prSet/>
      <dgm:spPr/>
      <dgm:t>
        <a:bodyPr/>
        <a:lstStyle/>
        <a:p>
          <a:endParaRPr lang="es-ES" sz="2400"/>
        </a:p>
      </dgm:t>
    </dgm:pt>
    <dgm:pt modelId="{4730E378-2FD3-8045-873B-2F78BB9696FC}" type="sibTrans" cxnId="{D581D5E8-FEEE-844D-9C87-ADA7DC986F15}">
      <dgm:prSet/>
      <dgm:spPr/>
      <dgm:t>
        <a:bodyPr/>
        <a:lstStyle/>
        <a:p>
          <a:endParaRPr lang="es-ES" sz="2400"/>
        </a:p>
      </dgm:t>
    </dgm:pt>
    <dgm:pt modelId="{C306ABDC-6409-7944-9515-C2ED447A28C3}">
      <dgm:prSet custT="1"/>
      <dgm:spPr/>
      <dgm:t>
        <a:bodyPr/>
        <a:lstStyle/>
        <a:p>
          <a:pPr rtl="0"/>
          <a:r>
            <a:rPr lang="pl-PL" sz="1600" dirty="0" err="1" smtClean="0"/>
            <a:t>Entrecejo</a:t>
          </a:r>
          <a:endParaRPr lang="pl-PL" sz="1600" dirty="0"/>
        </a:p>
      </dgm:t>
    </dgm:pt>
    <dgm:pt modelId="{4061235A-8637-7145-89CD-ABF36B671792}" type="parTrans" cxnId="{2B33C2F1-FFC6-774F-974D-A940808A93F1}">
      <dgm:prSet/>
      <dgm:spPr/>
      <dgm:t>
        <a:bodyPr/>
        <a:lstStyle/>
        <a:p>
          <a:endParaRPr lang="es-ES" sz="2400"/>
        </a:p>
      </dgm:t>
    </dgm:pt>
    <dgm:pt modelId="{E1A62E3A-7A55-C44E-ACE3-95FE238C91C4}" type="sibTrans" cxnId="{2B33C2F1-FFC6-774F-974D-A940808A93F1}">
      <dgm:prSet/>
      <dgm:spPr/>
      <dgm:t>
        <a:bodyPr/>
        <a:lstStyle/>
        <a:p>
          <a:endParaRPr lang="es-ES" sz="2400"/>
        </a:p>
      </dgm:t>
    </dgm:pt>
    <dgm:pt modelId="{CF7643B0-7A9E-FD49-8D6B-9C49A4CBAE8E}">
      <dgm:prSet custT="1"/>
      <dgm:spPr/>
      <dgm:t>
        <a:bodyPr/>
        <a:lstStyle/>
        <a:p>
          <a:pPr rtl="0"/>
          <a:r>
            <a:rPr lang="fi-FI" sz="1600" dirty="0" err="1" smtClean="0"/>
            <a:t>coronilla</a:t>
          </a:r>
          <a:endParaRPr lang="fi-FI" sz="1600" dirty="0"/>
        </a:p>
      </dgm:t>
    </dgm:pt>
    <dgm:pt modelId="{D41301FD-4C73-BB4D-97BB-33133C68F28F}" type="parTrans" cxnId="{19EC84C0-8EE5-8F40-8BDC-69C7FB91EDA0}">
      <dgm:prSet/>
      <dgm:spPr/>
      <dgm:t>
        <a:bodyPr/>
        <a:lstStyle/>
        <a:p>
          <a:endParaRPr lang="es-ES" sz="2400"/>
        </a:p>
      </dgm:t>
    </dgm:pt>
    <dgm:pt modelId="{936D4A74-9D02-314C-AA49-5A35C21F4388}" type="sibTrans" cxnId="{19EC84C0-8EE5-8F40-8BDC-69C7FB91EDA0}">
      <dgm:prSet/>
      <dgm:spPr/>
      <dgm:t>
        <a:bodyPr/>
        <a:lstStyle/>
        <a:p>
          <a:endParaRPr lang="es-ES" sz="2400"/>
        </a:p>
      </dgm:t>
    </dgm:pt>
    <dgm:pt modelId="{68A68A5E-19AA-A347-A476-8BD3C6EFE11E}" type="pres">
      <dgm:prSet presAssocID="{688321D0-8D3A-B84C-8CAD-1A763B57CFB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386A07E-BA72-8349-9A31-E75FD5055A92}" type="pres">
      <dgm:prSet presAssocID="{8A1395D0-7E5F-F14D-A75E-319FB7F822B4}" presName="hierRoot1" presStyleCnt="0">
        <dgm:presLayoutVars>
          <dgm:hierBranch val="init"/>
        </dgm:presLayoutVars>
      </dgm:prSet>
      <dgm:spPr/>
    </dgm:pt>
    <dgm:pt modelId="{A36D83F5-25F5-4242-A2C5-35289AD27EC0}" type="pres">
      <dgm:prSet presAssocID="{8A1395D0-7E5F-F14D-A75E-319FB7F822B4}" presName="rootComposite1" presStyleCnt="0"/>
      <dgm:spPr/>
    </dgm:pt>
    <dgm:pt modelId="{FB6E8B9B-5A19-3442-828D-E3F48C6F208A}" type="pres">
      <dgm:prSet presAssocID="{8A1395D0-7E5F-F14D-A75E-319FB7F822B4}" presName="rootText1" presStyleLbl="alignAcc1" presStyleIdx="0" presStyleCnt="0" custScaleX="435658" custScaleY="1290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AC1FF-883B-2147-B1D7-1D338DA143CD}" type="pres">
      <dgm:prSet presAssocID="{8A1395D0-7E5F-F14D-A75E-319FB7F822B4}" presName="topArc1" presStyleLbl="parChTrans1D1" presStyleIdx="0" presStyleCnt="50"/>
      <dgm:spPr/>
    </dgm:pt>
    <dgm:pt modelId="{2E7BAF65-22CC-594F-AB05-6AA7FA3D94C6}" type="pres">
      <dgm:prSet presAssocID="{8A1395D0-7E5F-F14D-A75E-319FB7F822B4}" presName="bottomArc1" presStyleLbl="parChTrans1D1" presStyleIdx="1" presStyleCnt="50"/>
      <dgm:spPr/>
    </dgm:pt>
    <dgm:pt modelId="{1A6A846F-E2E1-FE47-B133-FCD4F9FF4972}" type="pres">
      <dgm:prSet presAssocID="{8A1395D0-7E5F-F14D-A75E-319FB7F822B4}" presName="topConnNode1" presStyleLbl="node1" presStyleIdx="0" presStyleCnt="0"/>
      <dgm:spPr/>
      <dgm:t>
        <a:bodyPr/>
        <a:lstStyle/>
        <a:p>
          <a:endParaRPr lang="es-ES"/>
        </a:p>
      </dgm:t>
    </dgm:pt>
    <dgm:pt modelId="{775AEED3-A534-064E-977E-D76E77C7EE00}" type="pres">
      <dgm:prSet presAssocID="{8A1395D0-7E5F-F14D-A75E-319FB7F822B4}" presName="hierChild2" presStyleCnt="0"/>
      <dgm:spPr/>
    </dgm:pt>
    <dgm:pt modelId="{45CA7B3E-6291-674F-B494-1EA99A7DD6E3}" type="pres">
      <dgm:prSet presAssocID="{0EAF7002-3AF7-624C-93F5-1C4042C25AC8}" presName="Name28" presStyleLbl="parChTrans1D2" presStyleIdx="0" presStyleCnt="3" custSzX="2181634" custSzY="155855"/>
      <dgm:spPr/>
      <dgm:t>
        <a:bodyPr/>
        <a:lstStyle/>
        <a:p>
          <a:endParaRPr lang="es-ES"/>
        </a:p>
      </dgm:t>
    </dgm:pt>
    <dgm:pt modelId="{FB1CD691-0262-9747-A0AB-0761A87135F5}" type="pres">
      <dgm:prSet presAssocID="{F71B3A56-8191-A146-B023-4E9C546F049E}" presName="hierRoot2" presStyleCnt="0">
        <dgm:presLayoutVars>
          <dgm:hierBranch val="init"/>
        </dgm:presLayoutVars>
      </dgm:prSet>
      <dgm:spPr/>
    </dgm:pt>
    <dgm:pt modelId="{7CACB0C2-F85F-9A47-9A64-41B54BA0FABF}" type="pres">
      <dgm:prSet presAssocID="{F71B3A56-8191-A146-B023-4E9C546F049E}" presName="rootComposite2" presStyleCnt="0"/>
      <dgm:spPr/>
    </dgm:pt>
    <dgm:pt modelId="{E00B1654-24CA-324D-9973-1055DAF20D7C}" type="pres">
      <dgm:prSet presAssocID="{F71B3A56-8191-A146-B023-4E9C546F049E}" presName="rootText2" presStyleLbl="alignAcc1" presStyleIdx="0" presStyleCnt="0" custScaleX="170564" custScaleY="105917" custLinFactNeighborX="-80852" custLinFactNeighborY="-1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48A92-D15E-FB44-8F3B-F0FD3431D0E6}" type="pres">
      <dgm:prSet presAssocID="{F71B3A56-8191-A146-B023-4E9C546F049E}" presName="topArc2" presStyleLbl="parChTrans1D1" presStyleIdx="2" presStyleCnt="50"/>
      <dgm:spPr/>
    </dgm:pt>
    <dgm:pt modelId="{32FF07CF-84A4-7E46-A63A-62E4F77C810C}" type="pres">
      <dgm:prSet presAssocID="{F71B3A56-8191-A146-B023-4E9C546F049E}" presName="bottomArc2" presStyleLbl="parChTrans1D1" presStyleIdx="3" presStyleCnt="50"/>
      <dgm:spPr/>
    </dgm:pt>
    <dgm:pt modelId="{8AEC9F29-718F-6249-91A8-48FF56196AC1}" type="pres">
      <dgm:prSet presAssocID="{F71B3A56-8191-A146-B023-4E9C546F049E}" presName="topConnNode2" presStyleLbl="node2" presStyleIdx="0" presStyleCnt="0"/>
      <dgm:spPr/>
      <dgm:t>
        <a:bodyPr/>
        <a:lstStyle/>
        <a:p>
          <a:endParaRPr lang="es-ES"/>
        </a:p>
      </dgm:t>
    </dgm:pt>
    <dgm:pt modelId="{9E08DE65-88FD-1C40-A0EF-9445593878D3}" type="pres">
      <dgm:prSet presAssocID="{F71B3A56-8191-A146-B023-4E9C546F049E}" presName="hierChild4" presStyleCnt="0"/>
      <dgm:spPr/>
    </dgm:pt>
    <dgm:pt modelId="{D7CD4980-2D16-C24F-97D6-FCBEB515BD43}" type="pres">
      <dgm:prSet presAssocID="{E87B4DAE-2C89-3D47-95F9-A6C1D1C09867}" presName="Name28" presStyleLbl="parChTrans1D3" presStyleIdx="0" presStyleCnt="21" custSzX="872552" custSzY="234779"/>
      <dgm:spPr/>
      <dgm:t>
        <a:bodyPr/>
        <a:lstStyle/>
        <a:p>
          <a:endParaRPr lang="es-ES"/>
        </a:p>
      </dgm:t>
    </dgm:pt>
    <dgm:pt modelId="{B58268A7-C122-B347-9D1F-381EF4145328}" type="pres">
      <dgm:prSet presAssocID="{440B665B-1DF8-294F-82D3-DE78E853EBC4}" presName="hierRoot2" presStyleCnt="0">
        <dgm:presLayoutVars>
          <dgm:hierBranch val="init"/>
        </dgm:presLayoutVars>
      </dgm:prSet>
      <dgm:spPr/>
    </dgm:pt>
    <dgm:pt modelId="{36B9F060-F8CC-A34E-834D-22276F37A6CC}" type="pres">
      <dgm:prSet presAssocID="{440B665B-1DF8-294F-82D3-DE78E853EBC4}" presName="rootComposite2" presStyleCnt="0"/>
      <dgm:spPr/>
    </dgm:pt>
    <dgm:pt modelId="{4E2F5BC8-BCD3-874E-AEC4-A15F86A7A043}" type="pres">
      <dgm:prSet presAssocID="{440B665B-1DF8-294F-82D3-DE78E853EBC4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AAAEAC-AA81-C445-B63A-ED90C04B5F46}" type="pres">
      <dgm:prSet presAssocID="{440B665B-1DF8-294F-82D3-DE78E853EBC4}" presName="topArc2" presStyleLbl="parChTrans1D1" presStyleIdx="4" presStyleCnt="50"/>
      <dgm:spPr/>
    </dgm:pt>
    <dgm:pt modelId="{DC7E85FE-2C96-8C48-9A9E-697C574A3CD1}" type="pres">
      <dgm:prSet presAssocID="{440B665B-1DF8-294F-82D3-DE78E853EBC4}" presName="bottomArc2" presStyleLbl="parChTrans1D1" presStyleIdx="5" presStyleCnt="50"/>
      <dgm:spPr/>
    </dgm:pt>
    <dgm:pt modelId="{9059BF31-18F4-E74A-A77E-5A643C0B7652}" type="pres">
      <dgm:prSet presAssocID="{440B665B-1DF8-294F-82D3-DE78E853EBC4}" presName="topConnNode2" presStyleLbl="node3" presStyleIdx="0" presStyleCnt="0"/>
      <dgm:spPr/>
      <dgm:t>
        <a:bodyPr/>
        <a:lstStyle/>
        <a:p>
          <a:endParaRPr lang="es-ES"/>
        </a:p>
      </dgm:t>
    </dgm:pt>
    <dgm:pt modelId="{C42672F3-9FD1-014C-8567-6EC8701AE519}" type="pres">
      <dgm:prSet presAssocID="{440B665B-1DF8-294F-82D3-DE78E853EBC4}" presName="hierChild4" presStyleCnt="0"/>
      <dgm:spPr/>
    </dgm:pt>
    <dgm:pt modelId="{6972B783-309C-1B4D-B963-5406BB0D22EC}" type="pres">
      <dgm:prSet presAssocID="{440B665B-1DF8-294F-82D3-DE78E853EBC4}" presName="hierChild5" presStyleCnt="0"/>
      <dgm:spPr/>
    </dgm:pt>
    <dgm:pt modelId="{00C23936-E425-B848-857A-322B5ADECABA}" type="pres">
      <dgm:prSet presAssocID="{A49DB999-8679-F040-AE25-B472C7322DBB}" presName="Name28" presStyleLbl="parChTrans1D3" presStyleIdx="1" presStyleCnt="21" custSzX="872552" custSzY="782276"/>
      <dgm:spPr/>
      <dgm:t>
        <a:bodyPr/>
        <a:lstStyle/>
        <a:p>
          <a:endParaRPr lang="es-ES"/>
        </a:p>
      </dgm:t>
    </dgm:pt>
    <dgm:pt modelId="{46C64300-02B8-0D4C-A32F-468D95FC831E}" type="pres">
      <dgm:prSet presAssocID="{34AB023B-E32C-D147-83BD-B1789FBD931E}" presName="hierRoot2" presStyleCnt="0">
        <dgm:presLayoutVars>
          <dgm:hierBranch val="init"/>
        </dgm:presLayoutVars>
      </dgm:prSet>
      <dgm:spPr/>
    </dgm:pt>
    <dgm:pt modelId="{FE341C0E-F912-7C4F-89C1-1BD47F8DA682}" type="pres">
      <dgm:prSet presAssocID="{34AB023B-E32C-D147-83BD-B1789FBD931E}" presName="rootComposite2" presStyleCnt="0"/>
      <dgm:spPr/>
    </dgm:pt>
    <dgm:pt modelId="{DE063196-2C37-9F4C-8C9C-AE98B7B855F0}" type="pres">
      <dgm:prSet presAssocID="{34AB023B-E32C-D147-83BD-B1789FBD931E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4B4508-75A5-F541-AEF9-454867DB282A}" type="pres">
      <dgm:prSet presAssocID="{34AB023B-E32C-D147-83BD-B1789FBD931E}" presName="topArc2" presStyleLbl="parChTrans1D1" presStyleIdx="6" presStyleCnt="50"/>
      <dgm:spPr/>
    </dgm:pt>
    <dgm:pt modelId="{B374ACCD-B64E-AD4C-BB96-12BF7801584E}" type="pres">
      <dgm:prSet presAssocID="{34AB023B-E32C-D147-83BD-B1789FBD931E}" presName="bottomArc2" presStyleLbl="parChTrans1D1" presStyleIdx="7" presStyleCnt="50"/>
      <dgm:spPr/>
    </dgm:pt>
    <dgm:pt modelId="{06C59F5E-99BC-EC44-A29E-063ABD98E67C}" type="pres">
      <dgm:prSet presAssocID="{34AB023B-E32C-D147-83BD-B1789FBD931E}" presName="topConnNode2" presStyleLbl="node3" presStyleIdx="0" presStyleCnt="0"/>
      <dgm:spPr/>
      <dgm:t>
        <a:bodyPr/>
        <a:lstStyle/>
        <a:p>
          <a:endParaRPr lang="es-ES"/>
        </a:p>
      </dgm:t>
    </dgm:pt>
    <dgm:pt modelId="{FF9C8592-30AC-1C4E-8645-B41BF05C7652}" type="pres">
      <dgm:prSet presAssocID="{34AB023B-E32C-D147-83BD-B1789FBD931E}" presName="hierChild4" presStyleCnt="0"/>
      <dgm:spPr/>
    </dgm:pt>
    <dgm:pt modelId="{D9911E24-14D9-9B4A-A7D2-6C68FCF22970}" type="pres">
      <dgm:prSet presAssocID="{34AB023B-E32C-D147-83BD-B1789FBD931E}" presName="hierChild5" presStyleCnt="0"/>
      <dgm:spPr/>
    </dgm:pt>
    <dgm:pt modelId="{18C6DC40-62A2-514A-B7F6-9DBE32F5A909}" type="pres">
      <dgm:prSet presAssocID="{F025EFC1-FC1D-7F40-BF52-FC5E51D0C65A}" presName="Name28" presStyleLbl="parChTrans1D3" presStyleIdx="2" presStyleCnt="21" custSzX="872552" custSzY="1329773"/>
      <dgm:spPr/>
      <dgm:t>
        <a:bodyPr/>
        <a:lstStyle/>
        <a:p>
          <a:endParaRPr lang="es-ES"/>
        </a:p>
      </dgm:t>
    </dgm:pt>
    <dgm:pt modelId="{7DB920F0-F6E9-7A49-9BE7-BCFB6D25AA2D}" type="pres">
      <dgm:prSet presAssocID="{8018CAC9-F25D-784A-81F0-CD23DC9A30AD}" presName="hierRoot2" presStyleCnt="0">
        <dgm:presLayoutVars>
          <dgm:hierBranch val="init"/>
        </dgm:presLayoutVars>
      </dgm:prSet>
      <dgm:spPr/>
    </dgm:pt>
    <dgm:pt modelId="{ECE0E5ED-EE4E-E640-B215-4EC2AB78B353}" type="pres">
      <dgm:prSet presAssocID="{8018CAC9-F25D-784A-81F0-CD23DC9A30AD}" presName="rootComposite2" presStyleCnt="0"/>
      <dgm:spPr/>
    </dgm:pt>
    <dgm:pt modelId="{2F14C9FA-4E7C-8947-BF67-32F4892E2BA1}" type="pres">
      <dgm:prSet presAssocID="{8018CAC9-F25D-784A-81F0-CD23DC9A30AD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038F33-607D-7649-BACF-42DA60041C8F}" type="pres">
      <dgm:prSet presAssocID="{8018CAC9-F25D-784A-81F0-CD23DC9A30AD}" presName="topArc2" presStyleLbl="parChTrans1D1" presStyleIdx="8" presStyleCnt="50"/>
      <dgm:spPr/>
    </dgm:pt>
    <dgm:pt modelId="{9B3D79C6-EF0F-5A4E-859F-5E3423A73B6C}" type="pres">
      <dgm:prSet presAssocID="{8018CAC9-F25D-784A-81F0-CD23DC9A30AD}" presName="bottomArc2" presStyleLbl="parChTrans1D1" presStyleIdx="9" presStyleCnt="50"/>
      <dgm:spPr/>
    </dgm:pt>
    <dgm:pt modelId="{F3BE8D23-403F-DF48-8053-6BC822AB74AC}" type="pres">
      <dgm:prSet presAssocID="{8018CAC9-F25D-784A-81F0-CD23DC9A30AD}" presName="topConnNode2" presStyleLbl="node3" presStyleIdx="0" presStyleCnt="0"/>
      <dgm:spPr/>
      <dgm:t>
        <a:bodyPr/>
        <a:lstStyle/>
        <a:p>
          <a:endParaRPr lang="es-ES"/>
        </a:p>
      </dgm:t>
    </dgm:pt>
    <dgm:pt modelId="{038BDFB8-38D0-F34F-8081-4DE8F88E5C1E}" type="pres">
      <dgm:prSet presAssocID="{8018CAC9-F25D-784A-81F0-CD23DC9A30AD}" presName="hierChild4" presStyleCnt="0"/>
      <dgm:spPr/>
    </dgm:pt>
    <dgm:pt modelId="{E33C4440-D0F8-894E-B44F-76D3FDF50D8F}" type="pres">
      <dgm:prSet presAssocID="{8018CAC9-F25D-784A-81F0-CD23DC9A30AD}" presName="hierChild5" presStyleCnt="0"/>
      <dgm:spPr/>
    </dgm:pt>
    <dgm:pt modelId="{1D96A523-1B82-CA42-B8BC-D92F8E9D0E2D}" type="pres">
      <dgm:prSet presAssocID="{DB2BC656-1CC1-C743-A8F9-C9FD37B761F5}" presName="Name28" presStyleLbl="parChTrans1D3" presStyleIdx="3" presStyleCnt="21" custSzX="872552" custSzY="1877270"/>
      <dgm:spPr/>
      <dgm:t>
        <a:bodyPr/>
        <a:lstStyle/>
        <a:p>
          <a:endParaRPr lang="es-ES"/>
        </a:p>
      </dgm:t>
    </dgm:pt>
    <dgm:pt modelId="{DB1E0527-7816-E747-88FF-8E7D6180B39A}" type="pres">
      <dgm:prSet presAssocID="{C0C0702F-34F3-FA43-93C9-18F463C227D0}" presName="hierRoot2" presStyleCnt="0">
        <dgm:presLayoutVars>
          <dgm:hierBranch val="init"/>
        </dgm:presLayoutVars>
      </dgm:prSet>
      <dgm:spPr/>
    </dgm:pt>
    <dgm:pt modelId="{7E5FC35F-A82B-BE4E-A895-1C20D2F136D4}" type="pres">
      <dgm:prSet presAssocID="{C0C0702F-34F3-FA43-93C9-18F463C227D0}" presName="rootComposite2" presStyleCnt="0"/>
      <dgm:spPr/>
    </dgm:pt>
    <dgm:pt modelId="{17D14984-376E-F24D-9FA9-A451CFD7CA7D}" type="pres">
      <dgm:prSet presAssocID="{C0C0702F-34F3-FA43-93C9-18F463C227D0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4016B-3D32-6742-B99F-20E9BF07F58C}" type="pres">
      <dgm:prSet presAssocID="{C0C0702F-34F3-FA43-93C9-18F463C227D0}" presName="topArc2" presStyleLbl="parChTrans1D1" presStyleIdx="10" presStyleCnt="50"/>
      <dgm:spPr/>
    </dgm:pt>
    <dgm:pt modelId="{6EE1DC8D-8CB2-C545-850F-D585829202BC}" type="pres">
      <dgm:prSet presAssocID="{C0C0702F-34F3-FA43-93C9-18F463C227D0}" presName="bottomArc2" presStyleLbl="parChTrans1D1" presStyleIdx="11" presStyleCnt="50"/>
      <dgm:spPr/>
    </dgm:pt>
    <dgm:pt modelId="{AC91B9B4-9C48-534E-ABA9-6FF2D5BB96E0}" type="pres">
      <dgm:prSet presAssocID="{C0C0702F-34F3-FA43-93C9-18F463C227D0}" presName="topConnNode2" presStyleLbl="node3" presStyleIdx="0" presStyleCnt="0"/>
      <dgm:spPr/>
      <dgm:t>
        <a:bodyPr/>
        <a:lstStyle/>
        <a:p>
          <a:endParaRPr lang="es-ES"/>
        </a:p>
      </dgm:t>
    </dgm:pt>
    <dgm:pt modelId="{D9785D30-ED50-5744-B2D6-9108DD02BDC7}" type="pres">
      <dgm:prSet presAssocID="{C0C0702F-34F3-FA43-93C9-18F463C227D0}" presName="hierChild4" presStyleCnt="0"/>
      <dgm:spPr/>
    </dgm:pt>
    <dgm:pt modelId="{E13C6A60-1FDB-E74F-AAFE-F0944DA2E861}" type="pres">
      <dgm:prSet presAssocID="{C0C0702F-34F3-FA43-93C9-18F463C227D0}" presName="hierChild5" presStyleCnt="0"/>
      <dgm:spPr/>
    </dgm:pt>
    <dgm:pt modelId="{5143B180-47A1-AF45-B5C0-DD9A22086379}" type="pres">
      <dgm:prSet presAssocID="{0BFF2173-FF61-D74F-AC4D-43BEADBC4863}" presName="Name28" presStyleLbl="parChTrans1D3" presStyleIdx="4" presStyleCnt="21" custSzX="872552" custSzY="2424767"/>
      <dgm:spPr/>
      <dgm:t>
        <a:bodyPr/>
        <a:lstStyle/>
        <a:p>
          <a:endParaRPr lang="es-ES"/>
        </a:p>
      </dgm:t>
    </dgm:pt>
    <dgm:pt modelId="{954D80FF-6649-F84C-8664-5FDF49321029}" type="pres">
      <dgm:prSet presAssocID="{6E1D4D44-A4F1-B643-A3B0-9D0722DD2451}" presName="hierRoot2" presStyleCnt="0">
        <dgm:presLayoutVars>
          <dgm:hierBranch val="init"/>
        </dgm:presLayoutVars>
      </dgm:prSet>
      <dgm:spPr/>
    </dgm:pt>
    <dgm:pt modelId="{0BD5FBE9-58FB-1F4D-9C0A-811B4CA21354}" type="pres">
      <dgm:prSet presAssocID="{6E1D4D44-A4F1-B643-A3B0-9D0722DD2451}" presName="rootComposite2" presStyleCnt="0"/>
      <dgm:spPr/>
    </dgm:pt>
    <dgm:pt modelId="{512CF9EE-B12D-AB4E-8313-EC9651FFA4E8}" type="pres">
      <dgm:prSet presAssocID="{6E1D4D44-A4F1-B643-A3B0-9D0722DD2451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4C77F-5ECD-D648-BCB6-D46096A37EE4}" type="pres">
      <dgm:prSet presAssocID="{6E1D4D44-A4F1-B643-A3B0-9D0722DD2451}" presName="topArc2" presStyleLbl="parChTrans1D1" presStyleIdx="12" presStyleCnt="50"/>
      <dgm:spPr/>
    </dgm:pt>
    <dgm:pt modelId="{842C1E18-F76E-3341-B803-668A09D116F8}" type="pres">
      <dgm:prSet presAssocID="{6E1D4D44-A4F1-B643-A3B0-9D0722DD2451}" presName="bottomArc2" presStyleLbl="parChTrans1D1" presStyleIdx="13" presStyleCnt="50"/>
      <dgm:spPr/>
    </dgm:pt>
    <dgm:pt modelId="{7F79EC40-E827-5F4D-8ABD-2D683BA53CAC}" type="pres">
      <dgm:prSet presAssocID="{6E1D4D44-A4F1-B643-A3B0-9D0722DD2451}" presName="topConnNode2" presStyleLbl="node3" presStyleIdx="0" presStyleCnt="0"/>
      <dgm:spPr/>
      <dgm:t>
        <a:bodyPr/>
        <a:lstStyle/>
        <a:p>
          <a:endParaRPr lang="es-ES"/>
        </a:p>
      </dgm:t>
    </dgm:pt>
    <dgm:pt modelId="{28FCBDEC-3CC6-1545-A501-0B06B1090079}" type="pres">
      <dgm:prSet presAssocID="{6E1D4D44-A4F1-B643-A3B0-9D0722DD2451}" presName="hierChild4" presStyleCnt="0"/>
      <dgm:spPr/>
    </dgm:pt>
    <dgm:pt modelId="{970DF674-7C99-E74E-93DC-47110CE68FB5}" type="pres">
      <dgm:prSet presAssocID="{6E1D4D44-A4F1-B643-A3B0-9D0722DD2451}" presName="hierChild5" presStyleCnt="0"/>
      <dgm:spPr/>
    </dgm:pt>
    <dgm:pt modelId="{33EDC429-D27E-B94B-B7F8-CD65BCD080AD}" type="pres">
      <dgm:prSet presAssocID="{E9441062-6CFF-1E46-9D82-C05B4AE4690D}" presName="Name28" presStyleLbl="parChTrans1D3" presStyleIdx="5" presStyleCnt="21" custSzX="872552" custSzY="2972264"/>
      <dgm:spPr/>
      <dgm:t>
        <a:bodyPr/>
        <a:lstStyle/>
        <a:p>
          <a:endParaRPr lang="es-ES"/>
        </a:p>
      </dgm:t>
    </dgm:pt>
    <dgm:pt modelId="{13FF559C-D206-A94B-B874-F68486DCBB6C}" type="pres">
      <dgm:prSet presAssocID="{54A26E9B-10CA-F44F-B758-209CA7ADFF24}" presName="hierRoot2" presStyleCnt="0">
        <dgm:presLayoutVars>
          <dgm:hierBranch val="init"/>
        </dgm:presLayoutVars>
      </dgm:prSet>
      <dgm:spPr/>
    </dgm:pt>
    <dgm:pt modelId="{099DBEF3-3D64-F647-A800-152877BFB717}" type="pres">
      <dgm:prSet presAssocID="{54A26E9B-10CA-F44F-B758-209CA7ADFF24}" presName="rootComposite2" presStyleCnt="0"/>
      <dgm:spPr/>
    </dgm:pt>
    <dgm:pt modelId="{52BF6FC5-3534-5C40-A891-EBCBC5FA68C3}" type="pres">
      <dgm:prSet presAssocID="{54A26E9B-10CA-F44F-B758-209CA7ADFF24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289343-5849-2B4E-AE0E-4ACD6543631A}" type="pres">
      <dgm:prSet presAssocID="{54A26E9B-10CA-F44F-B758-209CA7ADFF24}" presName="topArc2" presStyleLbl="parChTrans1D1" presStyleIdx="14" presStyleCnt="50"/>
      <dgm:spPr/>
    </dgm:pt>
    <dgm:pt modelId="{B36B5A5E-8443-B141-A270-2C4A5F63B208}" type="pres">
      <dgm:prSet presAssocID="{54A26E9B-10CA-F44F-B758-209CA7ADFF24}" presName="bottomArc2" presStyleLbl="parChTrans1D1" presStyleIdx="15" presStyleCnt="50"/>
      <dgm:spPr/>
    </dgm:pt>
    <dgm:pt modelId="{CE579BDA-C1A0-294F-B8B5-F26307CCE4C3}" type="pres">
      <dgm:prSet presAssocID="{54A26E9B-10CA-F44F-B758-209CA7ADFF24}" presName="topConnNode2" presStyleLbl="node3" presStyleIdx="0" presStyleCnt="0"/>
      <dgm:spPr/>
      <dgm:t>
        <a:bodyPr/>
        <a:lstStyle/>
        <a:p>
          <a:endParaRPr lang="es-ES"/>
        </a:p>
      </dgm:t>
    </dgm:pt>
    <dgm:pt modelId="{95DF3B6A-B7B7-F248-AFDB-028CF1607DB4}" type="pres">
      <dgm:prSet presAssocID="{54A26E9B-10CA-F44F-B758-209CA7ADFF24}" presName="hierChild4" presStyleCnt="0"/>
      <dgm:spPr/>
    </dgm:pt>
    <dgm:pt modelId="{CC5748B2-520F-404F-AF73-B33634BFC049}" type="pres">
      <dgm:prSet presAssocID="{54A26E9B-10CA-F44F-B758-209CA7ADFF24}" presName="hierChild5" presStyleCnt="0"/>
      <dgm:spPr/>
    </dgm:pt>
    <dgm:pt modelId="{FBC6A9A8-C0E4-7445-8B10-74E85B65BCFC}" type="pres">
      <dgm:prSet presAssocID="{019E4D78-DF0A-C645-AF77-B9B70C5ABC19}" presName="Name28" presStyleLbl="parChTrans1D3" presStyleIdx="6" presStyleCnt="21" custSzX="872552" custSzY="3519761"/>
      <dgm:spPr/>
      <dgm:t>
        <a:bodyPr/>
        <a:lstStyle/>
        <a:p>
          <a:endParaRPr lang="es-ES"/>
        </a:p>
      </dgm:t>
    </dgm:pt>
    <dgm:pt modelId="{69745F86-EC75-5140-9A04-4BA900C8A7F7}" type="pres">
      <dgm:prSet presAssocID="{D5E3A58C-4A10-EE4E-A6D0-EC944824B1D5}" presName="hierRoot2" presStyleCnt="0">
        <dgm:presLayoutVars>
          <dgm:hierBranch val="init"/>
        </dgm:presLayoutVars>
      </dgm:prSet>
      <dgm:spPr/>
    </dgm:pt>
    <dgm:pt modelId="{928954EA-D492-DF44-953E-1A26A62BD0CC}" type="pres">
      <dgm:prSet presAssocID="{D5E3A58C-4A10-EE4E-A6D0-EC944824B1D5}" presName="rootComposite2" presStyleCnt="0"/>
      <dgm:spPr/>
    </dgm:pt>
    <dgm:pt modelId="{08B909D6-701E-0647-9008-297FDF106623}" type="pres">
      <dgm:prSet presAssocID="{D5E3A58C-4A10-EE4E-A6D0-EC944824B1D5}" presName="rootText2" presStyleLbl="alignAcc1" presStyleIdx="0" presStyleCnt="0" custScaleX="170564" custScaleY="105917" custLinFactNeighborX="-80902" custLinFactNeighborY="-1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9E99E-75C8-5C40-8F93-5727FB440CFE}" type="pres">
      <dgm:prSet presAssocID="{D5E3A58C-4A10-EE4E-A6D0-EC944824B1D5}" presName="topArc2" presStyleLbl="parChTrans1D1" presStyleIdx="16" presStyleCnt="50"/>
      <dgm:spPr/>
    </dgm:pt>
    <dgm:pt modelId="{D4C2A8A0-C999-214F-843D-24C159DD3798}" type="pres">
      <dgm:prSet presAssocID="{D5E3A58C-4A10-EE4E-A6D0-EC944824B1D5}" presName="bottomArc2" presStyleLbl="parChTrans1D1" presStyleIdx="17" presStyleCnt="50"/>
      <dgm:spPr/>
    </dgm:pt>
    <dgm:pt modelId="{FC23A5EA-0048-3C47-B165-C355B4E0164D}" type="pres">
      <dgm:prSet presAssocID="{D5E3A58C-4A10-EE4E-A6D0-EC944824B1D5}" presName="topConnNode2" presStyleLbl="node3" presStyleIdx="0" presStyleCnt="0"/>
      <dgm:spPr/>
      <dgm:t>
        <a:bodyPr/>
        <a:lstStyle/>
        <a:p>
          <a:endParaRPr lang="es-ES"/>
        </a:p>
      </dgm:t>
    </dgm:pt>
    <dgm:pt modelId="{9BEA74A5-7E35-3D43-97FA-8EF06155627C}" type="pres">
      <dgm:prSet presAssocID="{D5E3A58C-4A10-EE4E-A6D0-EC944824B1D5}" presName="hierChild4" presStyleCnt="0"/>
      <dgm:spPr/>
    </dgm:pt>
    <dgm:pt modelId="{D38A1320-B51B-4745-8FE9-D0AA4EED04F5}" type="pres">
      <dgm:prSet presAssocID="{D5E3A58C-4A10-EE4E-A6D0-EC944824B1D5}" presName="hierChild5" presStyleCnt="0"/>
      <dgm:spPr/>
    </dgm:pt>
    <dgm:pt modelId="{3230A4E4-A7F9-1545-B260-7BE3F06D32C1}" type="pres">
      <dgm:prSet presAssocID="{F71B3A56-8191-A146-B023-4E9C546F049E}" presName="hierChild5" presStyleCnt="0"/>
      <dgm:spPr/>
    </dgm:pt>
    <dgm:pt modelId="{DD3B9462-C7D2-5945-A2B3-D86ECD932D7F}" type="pres">
      <dgm:prSet presAssocID="{735D22A6-C06E-F042-8456-581F6A903C7C}" presName="Name28" presStyleLbl="parChTrans1D2" presStyleIdx="1" presStyleCnt="3" custSzX="143107" custSzY="155855"/>
      <dgm:spPr/>
      <dgm:t>
        <a:bodyPr/>
        <a:lstStyle/>
        <a:p>
          <a:endParaRPr lang="es-ES"/>
        </a:p>
      </dgm:t>
    </dgm:pt>
    <dgm:pt modelId="{23172DAF-611D-D348-B8B9-66A9D89405C9}" type="pres">
      <dgm:prSet presAssocID="{54B59450-6B8C-F142-AC70-D4C7A1A947EA}" presName="hierRoot2" presStyleCnt="0">
        <dgm:presLayoutVars>
          <dgm:hierBranch val="init"/>
        </dgm:presLayoutVars>
      </dgm:prSet>
      <dgm:spPr/>
    </dgm:pt>
    <dgm:pt modelId="{31FA4F2F-B2F6-AE4F-93AE-E781F56A6D68}" type="pres">
      <dgm:prSet presAssocID="{54B59450-6B8C-F142-AC70-D4C7A1A947EA}" presName="rootComposite2" presStyleCnt="0"/>
      <dgm:spPr/>
    </dgm:pt>
    <dgm:pt modelId="{A1552AAC-948E-9E49-9380-39FFBDB20F59}" type="pres">
      <dgm:prSet presAssocID="{54B59450-6B8C-F142-AC70-D4C7A1A947EA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594DE-FD73-594A-8060-88E754F4EACD}" type="pres">
      <dgm:prSet presAssocID="{54B59450-6B8C-F142-AC70-D4C7A1A947EA}" presName="topArc2" presStyleLbl="parChTrans1D1" presStyleIdx="18" presStyleCnt="50"/>
      <dgm:spPr/>
    </dgm:pt>
    <dgm:pt modelId="{C826BF87-4249-D041-8775-322006858B5E}" type="pres">
      <dgm:prSet presAssocID="{54B59450-6B8C-F142-AC70-D4C7A1A947EA}" presName="bottomArc2" presStyleLbl="parChTrans1D1" presStyleIdx="19" presStyleCnt="50"/>
      <dgm:spPr/>
    </dgm:pt>
    <dgm:pt modelId="{253BC7C8-DECC-0546-A653-884837F691EB}" type="pres">
      <dgm:prSet presAssocID="{54B59450-6B8C-F142-AC70-D4C7A1A947EA}" presName="topConnNode2" presStyleLbl="node2" presStyleIdx="0" presStyleCnt="0"/>
      <dgm:spPr/>
      <dgm:t>
        <a:bodyPr/>
        <a:lstStyle/>
        <a:p>
          <a:endParaRPr lang="es-ES"/>
        </a:p>
      </dgm:t>
    </dgm:pt>
    <dgm:pt modelId="{985F1950-90CE-A342-930F-E009F40E0E88}" type="pres">
      <dgm:prSet presAssocID="{54B59450-6B8C-F142-AC70-D4C7A1A947EA}" presName="hierChild4" presStyleCnt="0"/>
      <dgm:spPr/>
    </dgm:pt>
    <dgm:pt modelId="{82096086-192E-0147-8331-CFD414679D46}" type="pres">
      <dgm:prSet presAssocID="{5B41938A-28DF-EF46-B92F-ADE50362444A}" presName="Name28" presStyleLbl="parChTrans1D3" presStyleIdx="7" presStyleCnt="21" custSzX="872552" custSzY="234779"/>
      <dgm:spPr/>
      <dgm:t>
        <a:bodyPr/>
        <a:lstStyle/>
        <a:p>
          <a:endParaRPr lang="es-ES"/>
        </a:p>
      </dgm:t>
    </dgm:pt>
    <dgm:pt modelId="{AEAF5A0E-C6BC-ED45-B6AE-ABDFA34F3F9E}" type="pres">
      <dgm:prSet presAssocID="{7E61A5D9-9F79-0048-BBC6-D39FED42B8F0}" presName="hierRoot2" presStyleCnt="0">
        <dgm:presLayoutVars>
          <dgm:hierBranch val="init"/>
        </dgm:presLayoutVars>
      </dgm:prSet>
      <dgm:spPr/>
    </dgm:pt>
    <dgm:pt modelId="{1B076CA1-0B36-574B-9F4B-1CAB040A6A35}" type="pres">
      <dgm:prSet presAssocID="{7E61A5D9-9F79-0048-BBC6-D39FED42B8F0}" presName="rootComposite2" presStyleCnt="0"/>
      <dgm:spPr/>
    </dgm:pt>
    <dgm:pt modelId="{13819903-537A-BC44-8FF6-BD205ACA4084}" type="pres">
      <dgm:prSet presAssocID="{7E61A5D9-9F79-0048-BBC6-D39FED42B8F0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522D22-A687-C34F-A910-A8C40AF70C87}" type="pres">
      <dgm:prSet presAssocID="{7E61A5D9-9F79-0048-BBC6-D39FED42B8F0}" presName="topArc2" presStyleLbl="parChTrans1D1" presStyleIdx="20" presStyleCnt="50"/>
      <dgm:spPr/>
    </dgm:pt>
    <dgm:pt modelId="{5E1DB8F1-BA8A-114E-A791-D6039D118291}" type="pres">
      <dgm:prSet presAssocID="{7E61A5D9-9F79-0048-BBC6-D39FED42B8F0}" presName="bottomArc2" presStyleLbl="parChTrans1D1" presStyleIdx="21" presStyleCnt="50"/>
      <dgm:spPr/>
    </dgm:pt>
    <dgm:pt modelId="{0D30C4B9-FBF5-C149-9AC8-F96101B435D1}" type="pres">
      <dgm:prSet presAssocID="{7E61A5D9-9F79-0048-BBC6-D39FED42B8F0}" presName="topConnNode2" presStyleLbl="node3" presStyleIdx="0" presStyleCnt="0"/>
      <dgm:spPr/>
      <dgm:t>
        <a:bodyPr/>
        <a:lstStyle/>
        <a:p>
          <a:endParaRPr lang="es-ES"/>
        </a:p>
      </dgm:t>
    </dgm:pt>
    <dgm:pt modelId="{E2D428BD-F6DB-7242-8F4B-01545B53AAEB}" type="pres">
      <dgm:prSet presAssocID="{7E61A5D9-9F79-0048-BBC6-D39FED42B8F0}" presName="hierChild4" presStyleCnt="0"/>
      <dgm:spPr/>
    </dgm:pt>
    <dgm:pt modelId="{DA8555DC-BB04-DE40-B990-EC26F9E905BD}" type="pres">
      <dgm:prSet presAssocID="{7E61A5D9-9F79-0048-BBC6-D39FED42B8F0}" presName="hierChild5" presStyleCnt="0"/>
      <dgm:spPr/>
    </dgm:pt>
    <dgm:pt modelId="{B7EC7413-9F2D-2B4C-97BB-7EBB79764E42}" type="pres">
      <dgm:prSet presAssocID="{17183327-DEA9-B840-AE5B-B98852B687B7}" presName="Name28" presStyleLbl="parChTrans1D3" presStyleIdx="8" presStyleCnt="21" custSzX="872552" custSzY="782276"/>
      <dgm:spPr/>
      <dgm:t>
        <a:bodyPr/>
        <a:lstStyle/>
        <a:p>
          <a:endParaRPr lang="es-ES"/>
        </a:p>
      </dgm:t>
    </dgm:pt>
    <dgm:pt modelId="{39718032-8942-964A-A17D-5944054B5A1D}" type="pres">
      <dgm:prSet presAssocID="{02ABAD88-4F20-3240-BFFE-E3BD44D3B3AE}" presName="hierRoot2" presStyleCnt="0">
        <dgm:presLayoutVars>
          <dgm:hierBranch val="init"/>
        </dgm:presLayoutVars>
      </dgm:prSet>
      <dgm:spPr/>
    </dgm:pt>
    <dgm:pt modelId="{78448C9A-7B64-544A-B3EE-A1A9FCFC60B9}" type="pres">
      <dgm:prSet presAssocID="{02ABAD88-4F20-3240-BFFE-E3BD44D3B3AE}" presName="rootComposite2" presStyleCnt="0"/>
      <dgm:spPr/>
    </dgm:pt>
    <dgm:pt modelId="{33633096-DF8E-7A4C-A6A3-06E947A85855}" type="pres">
      <dgm:prSet presAssocID="{02ABAD88-4F20-3240-BFFE-E3BD44D3B3AE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A3509F-3D17-3F45-B5E3-4B5411E55248}" type="pres">
      <dgm:prSet presAssocID="{02ABAD88-4F20-3240-BFFE-E3BD44D3B3AE}" presName="topArc2" presStyleLbl="parChTrans1D1" presStyleIdx="22" presStyleCnt="50"/>
      <dgm:spPr/>
    </dgm:pt>
    <dgm:pt modelId="{376648AA-DA97-0C46-B7A2-720D99BBA5B4}" type="pres">
      <dgm:prSet presAssocID="{02ABAD88-4F20-3240-BFFE-E3BD44D3B3AE}" presName="bottomArc2" presStyleLbl="parChTrans1D1" presStyleIdx="23" presStyleCnt="50"/>
      <dgm:spPr/>
    </dgm:pt>
    <dgm:pt modelId="{F6D7AA22-C65C-F441-9927-9ECEF43E94AA}" type="pres">
      <dgm:prSet presAssocID="{02ABAD88-4F20-3240-BFFE-E3BD44D3B3AE}" presName="topConnNode2" presStyleLbl="node3" presStyleIdx="0" presStyleCnt="0"/>
      <dgm:spPr/>
      <dgm:t>
        <a:bodyPr/>
        <a:lstStyle/>
        <a:p>
          <a:endParaRPr lang="es-ES"/>
        </a:p>
      </dgm:t>
    </dgm:pt>
    <dgm:pt modelId="{411FE020-AF7A-2E49-AB95-EAD3A627E3DF}" type="pres">
      <dgm:prSet presAssocID="{02ABAD88-4F20-3240-BFFE-E3BD44D3B3AE}" presName="hierChild4" presStyleCnt="0"/>
      <dgm:spPr/>
    </dgm:pt>
    <dgm:pt modelId="{DF7F4679-E4B5-D049-86E1-C94124EF3759}" type="pres">
      <dgm:prSet presAssocID="{02ABAD88-4F20-3240-BFFE-E3BD44D3B3AE}" presName="hierChild5" presStyleCnt="0"/>
      <dgm:spPr/>
    </dgm:pt>
    <dgm:pt modelId="{7FFD01EF-B366-4E4C-9692-9DDF459F2B5C}" type="pres">
      <dgm:prSet presAssocID="{614EAAD4-36EC-EF49-9C00-621DC19A59B6}" presName="Name28" presStyleLbl="parChTrans1D3" presStyleIdx="9" presStyleCnt="21" custSzX="872552" custSzY="1329773"/>
      <dgm:spPr/>
      <dgm:t>
        <a:bodyPr/>
        <a:lstStyle/>
        <a:p>
          <a:endParaRPr lang="es-ES"/>
        </a:p>
      </dgm:t>
    </dgm:pt>
    <dgm:pt modelId="{E9125735-C9CA-224F-84D3-61E5863C8BCE}" type="pres">
      <dgm:prSet presAssocID="{EB118216-C9C6-5F46-8632-C5F98CECD1A4}" presName="hierRoot2" presStyleCnt="0">
        <dgm:presLayoutVars>
          <dgm:hierBranch val="init"/>
        </dgm:presLayoutVars>
      </dgm:prSet>
      <dgm:spPr/>
    </dgm:pt>
    <dgm:pt modelId="{65BC930E-E43E-B04D-BAAB-BA285F5FD44C}" type="pres">
      <dgm:prSet presAssocID="{EB118216-C9C6-5F46-8632-C5F98CECD1A4}" presName="rootComposite2" presStyleCnt="0"/>
      <dgm:spPr/>
    </dgm:pt>
    <dgm:pt modelId="{21F8D236-18D6-A642-A92B-6470524AA45E}" type="pres">
      <dgm:prSet presAssocID="{EB118216-C9C6-5F46-8632-C5F98CECD1A4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4DEE8-A399-F24E-AC65-79352C1A6BFC}" type="pres">
      <dgm:prSet presAssocID="{EB118216-C9C6-5F46-8632-C5F98CECD1A4}" presName="topArc2" presStyleLbl="parChTrans1D1" presStyleIdx="24" presStyleCnt="50"/>
      <dgm:spPr/>
    </dgm:pt>
    <dgm:pt modelId="{0016B64B-8548-A44F-A767-74A67228A2A2}" type="pres">
      <dgm:prSet presAssocID="{EB118216-C9C6-5F46-8632-C5F98CECD1A4}" presName="bottomArc2" presStyleLbl="parChTrans1D1" presStyleIdx="25" presStyleCnt="50"/>
      <dgm:spPr/>
    </dgm:pt>
    <dgm:pt modelId="{354E06B5-980B-7544-A6CB-0D24AB920228}" type="pres">
      <dgm:prSet presAssocID="{EB118216-C9C6-5F46-8632-C5F98CECD1A4}" presName="topConnNode2" presStyleLbl="node3" presStyleIdx="0" presStyleCnt="0"/>
      <dgm:spPr/>
      <dgm:t>
        <a:bodyPr/>
        <a:lstStyle/>
        <a:p>
          <a:endParaRPr lang="es-ES"/>
        </a:p>
      </dgm:t>
    </dgm:pt>
    <dgm:pt modelId="{50979F84-EE29-D540-B495-25E973B58679}" type="pres">
      <dgm:prSet presAssocID="{EB118216-C9C6-5F46-8632-C5F98CECD1A4}" presName="hierChild4" presStyleCnt="0"/>
      <dgm:spPr/>
    </dgm:pt>
    <dgm:pt modelId="{39BDCC97-0121-DA44-B4D7-F086B6E82EA6}" type="pres">
      <dgm:prSet presAssocID="{EB118216-C9C6-5F46-8632-C5F98CECD1A4}" presName="hierChild5" presStyleCnt="0"/>
      <dgm:spPr/>
    </dgm:pt>
    <dgm:pt modelId="{29A6A7C5-3C47-0649-BCA3-80C7E11AD4BA}" type="pres">
      <dgm:prSet presAssocID="{C326E9F8-C45E-6046-95E6-78E3F386CCFF}" presName="Name28" presStyleLbl="parChTrans1D3" presStyleIdx="10" presStyleCnt="21" custSzX="872552" custSzY="1877270"/>
      <dgm:spPr/>
      <dgm:t>
        <a:bodyPr/>
        <a:lstStyle/>
        <a:p>
          <a:endParaRPr lang="es-ES"/>
        </a:p>
      </dgm:t>
    </dgm:pt>
    <dgm:pt modelId="{6C321F2A-D3AD-D34C-BE51-27ABFA3D36E0}" type="pres">
      <dgm:prSet presAssocID="{4C384EF7-A249-2745-A1D5-BE5EF69A7447}" presName="hierRoot2" presStyleCnt="0">
        <dgm:presLayoutVars>
          <dgm:hierBranch val="init"/>
        </dgm:presLayoutVars>
      </dgm:prSet>
      <dgm:spPr/>
    </dgm:pt>
    <dgm:pt modelId="{ED03DD94-7740-C94F-AF10-8F553E963653}" type="pres">
      <dgm:prSet presAssocID="{4C384EF7-A249-2745-A1D5-BE5EF69A7447}" presName="rootComposite2" presStyleCnt="0"/>
      <dgm:spPr/>
    </dgm:pt>
    <dgm:pt modelId="{9BE50780-EA65-BF4C-9A67-0EEE7C22C1F0}" type="pres">
      <dgm:prSet presAssocID="{4C384EF7-A249-2745-A1D5-BE5EF69A7447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886FD-308D-5F46-BFD8-F01A07E3F4B0}" type="pres">
      <dgm:prSet presAssocID="{4C384EF7-A249-2745-A1D5-BE5EF69A7447}" presName="topArc2" presStyleLbl="parChTrans1D1" presStyleIdx="26" presStyleCnt="50"/>
      <dgm:spPr/>
    </dgm:pt>
    <dgm:pt modelId="{724F293C-CBE9-2447-8553-6C48DF1C1346}" type="pres">
      <dgm:prSet presAssocID="{4C384EF7-A249-2745-A1D5-BE5EF69A7447}" presName="bottomArc2" presStyleLbl="parChTrans1D1" presStyleIdx="27" presStyleCnt="50"/>
      <dgm:spPr/>
    </dgm:pt>
    <dgm:pt modelId="{C913392D-F89A-0B47-84F6-876E63C3E1BC}" type="pres">
      <dgm:prSet presAssocID="{4C384EF7-A249-2745-A1D5-BE5EF69A7447}" presName="topConnNode2" presStyleLbl="node3" presStyleIdx="0" presStyleCnt="0"/>
      <dgm:spPr/>
      <dgm:t>
        <a:bodyPr/>
        <a:lstStyle/>
        <a:p>
          <a:endParaRPr lang="es-ES"/>
        </a:p>
      </dgm:t>
    </dgm:pt>
    <dgm:pt modelId="{0DD8D69A-CF11-464E-AC0B-425B78B3FCB1}" type="pres">
      <dgm:prSet presAssocID="{4C384EF7-A249-2745-A1D5-BE5EF69A7447}" presName="hierChild4" presStyleCnt="0"/>
      <dgm:spPr/>
    </dgm:pt>
    <dgm:pt modelId="{3898EFEA-2F10-AE4A-97E7-BADB9735A0C7}" type="pres">
      <dgm:prSet presAssocID="{4C384EF7-A249-2745-A1D5-BE5EF69A7447}" presName="hierChild5" presStyleCnt="0"/>
      <dgm:spPr/>
    </dgm:pt>
    <dgm:pt modelId="{59A6A1AE-6AE6-5944-BC51-B9C0A3E0A735}" type="pres">
      <dgm:prSet presAssocID="{84749914-AFE7-A04D-9B68-0C4FD0576DAE}" presName="Name28" presStyleLbl="parChTrans1D3" presStyleIdx="11" presStyleCnt="21" custSzX="872552" custSzY="2424767"/>
      <dgm:spPr/>
      <dgm:t>
        <a:bodyPr/>
        <a:lstStyle/>
        <a:p>
          <a:endParaRPr lang="es-ES"/>
        </a:p>
      </dgm:t>
    </dgm:pt>
    <dgm:pt modelId="{41ACADC2-85EA-F64F-BE20-3844EEB289DE}" type="pres">
      <dgm:prSet presAssocID="{662B547F-DD69-B142-8FDB-91FC459DBF11}" presName="hierRoot2" presStyleCnt="0">
        <dgm:presLayoutVars>
          <dgm:hierBranch val="init"/>
        </dgm:presLayoutVars>
      </dgm:prSet>
      <dgm:spPr/>
    </dgm:pt>
    <dgm:pt modelId="{D14E2D94-DA4D-AF4F-8862-83528EC41132}" type="pres">
      <dgm:prSet presAssocID="{662B547F-DD69-B142-8FDB-91FC459DBF11}" presName="rootComposite2" presStyleCnt="0"/>
      <dgm:spPr/>
    </dgm:pt>
    <dgm:pt modelId="{FE62278C-83F9-7C49-AF79-18FE8ADC7485}" type="pres">
      <dgm:prSet presAssocID="{662B547F-DD69-B142-8FDB-91FC459DBF11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794417-076D-A34B-B6F8-A87679329534}" type="pres">
      <dgm:prSet presAssocID="{662B547F-DD69-B142-8FDB-91FC459DBF11}" presName="topArc2" presStyleLbl="parChTrans1D1" presStyleIdx="28" presStyleCnt="50"/>
      <dgm:spPr/>
    </dgm:pt>
    <dgm:pt modelId="{02EBDCCB-3813-2E4F-B97C-F068D48FB46E}" type="pres">
      <dgm:prSet presAssocID="{662B547F-DD69-B142-8FDB-91FC459DBF11}" presName="bottomArc2" presStyleLbl="parChTrans1D1" presStyleIdx="29" presStyleCnt="50"/>
      <dgm:spPr/>
    </dgm:pt>
    <dgm:pt modelId="{A486E758-FEFA-4E4E-B014-70D283AA0551}" type="pres">
      <dgm:prSet presAssocID="{662B547F-DD69-B142-8FDB-91FC459DBF11}" presName="topConnNode2" presStyleLbl="node3" presStyleIdx="0" presStyleCnt="0"/>
      <dgm:spPr/>
      <dgm:t>
        <a:bodyPr/>
        <a:lstStyle/>
        <a:p>
          <a:endParaRPr lang="es-ES"/>
        </a:p>
      </dgm:t>
    </dgm:pt>
    <dgm:pt modelId="{AA680656-EA6D-1744-BD7C-C6DEC619A759}" type="pres">
      <dgm:prSet presAssocID="{662B547F-DD69-B142-8FDB-91FC459DBF11}" presName="hierChild4" presStyleCnt="0"/>
      <dgm:spPr/>
    </dgm:pt>
    <dgm:pt modelId="{17B3AF3C-E4B1-1F44-9EB9-8B7926748418}" type="pres">
      <dgm:prSet presAssocID="{662B547F-DD69-B142-8FDB-91FC459DBF11}" presName="hierChild5" presStyleCnt="0"/>
      <dgm:spPr/>
    </dgm:pt>
    <dgm:pt modelId="{CE894493-51C7-BC4F-A628-55D6B50C3C94}" type="pres">
      <dgm:prSet presAssocID="{C224C245-8D30-4741-A36D-F5A488668BD2}" presName="Name28" presStyleLbl="parChTrans1D3" presStyleIdx="12" presStyleCnt="21" custSzX="872552" custSzY="2972264"/>
      <dgm:spPr/>
      <dgm:t>
        <a:bodyPr/>
        <a:lstStyle/>
        <a:p>
          <a:endParaRPr lang="es-ES"/>
        </a:p>
      </dgm:t>
    </dgm:pt>
    <dgm:pt modelId="{A1668AC7-24C0-8046-BB31-A1BF39E6B007}" type="pres">
      <dgm:prSet presAssocID="{38103948-5868-F046-8DC8-2A987F72A285}" presName="hierRoot2" presStyleCnt="0">
        <dgm:presLayoutVars>
          <dgm:hierBranch val="init"/>
        </dgm:presLayoutVars>
      </dgm:prSet>
      <dgm:spPr/>
    </dgm:pt>
    <dgm:pt modelId="{6D87BABA-8313-A845-9E3F-2F90A079F6B1}" type="pres">
      <dgm:prSet presAssocID="{38103948-5868-F046-8DC8-2A987F72A285}" presName="rootComposite2" presStyleCnt="0"/>
      <dgm:spPr/>
    </dgm:pt>
    <dgm:pt modelId="{228F2646-72AC-6440-9AD5-072CBE037E26}" type="pres">
      <dgm:prSet presAssocID="{38103948-5868-F046-8DC8-2A987F72A285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53025C-A104-5E4D-A016-3D3BF4E15DDC}" type="pres">
      <dgm:prSet presAssocID="{38103948-5868-F046-8DC8-2A987F72A285}" presName="topArc2" presStyleLbl="parChTrans1D1" presStyleIdx="30" presStyleCnt="50"/>
      <dgm:spPr/>
    </dgm:pt>
    <dgm:pt modelId="{2DCBAE61-A8EE-4C4E-B32E-FF5F2274AE5C}" type="pres">
      <dgm:prSet presAssocID="{38103948-5868-F046-8DC8-2A987F72A285}" presName="bottomArc2" presStyleLbl="parChTrans1D1" presStyleIdx="31" presStyleCnt="50"/>
      <dgm:spPr/>
    </dgm:pt>
    <dgm:pt modelId="{1F406DED-9E91-0A47-A88F-4BAF80C4DB77}" type="pres">
      <dgm:prSet presAssocID="{38103948-5868-F046-8DC8-2A987F72A285}" presName="topConnNode2" presStyleLbl="node3" presStyleIdx="0" presStyleCnt="0"/>
      <dgm:spPr/>
      <dgm:t>
        <a:bodyPr/>
        <a:lstStyle/>
        <a:p>
          <a:endParaRPr lang="es-ES"/>
        </a:p>
      </dgm:t>
    </dgm:pt>
    <dgm:pt modelId="{4EE622CE-FB5E-8144-AE16-9B90F883014B}" type="pres">
      <dgm:prSet presAssocID="{38103948-5868-F046-8DC8-2A987F72A285}" presName="hierChild4" presStyleCnt="0"/>
      <dgm:spPr/>
    </dgm:pt>
    <dgm:pt modelId="{46AE9EB6-5175-0E45-9EA7-C98901ABF1BE}" type="pres">
      <dgm:prSet presAssocID="{38103948-5868-F046-8DC8-2A987F72A285}" presName="hierChild5" presStyleCnt="0"/>
      <dgm:spPr/>
    </dgm:pt>
    <dgm:pt modelId="{836A71D0-967D-8843-9B77-7077A9EFF269}" type="pres">
      <dgm:prSet presAssocID="{DF257C40-1AA1-E84E-8185-3314478F283B}" presName="Name28" presStyleLbl="parChTrans1D3" presStyleIdx="13" presStyleCnt="21" custSzX="872552" custSzY="3519761"/>
      <dgm:spPr/>
      <dgm:t>
        <a:bodyPr/>
        <a:lstStyle/>
        <a:p>
          <a:endParaRPr lang="es-ES"/>
        </a:p>
      </dgm:t>
    </dgm:pt>
    <dgm:pt modelId="{D3517A7F-880C-1944-8E72-582F84283ADA}" type="pres">
      <dgm:prSet presAssocID="{7ED0A793-E57C-4748-951A-E64F22E07065}" presName="hierRoot2" presStyleCnt="0">
        <dgm:presLayoutVars>
          <dgm:hierBranch val="init"/>
        </dgm:presLayoutVars>
      </dgm:prSet>
      <dgm:spPr/>
    </dgm:pt>
    <dgm:pt modelId="{DE56B4B8-2780-F240-8613-EC03BB0BFF51}" type="pres">
      <dgm:prSet presAssocID="{7ED0A793-E57C-4748-951A-E64F22E07065}" presName="rootComposite2" presStyleCnt="0"/>
      <dgm:spPr/>
    </dgm:pt>
    <dgm:pt modelId="{EC5C9266-7804-6F4B-BCCF-52941A3311C0}" type="pres">
      <dgm:prSet presAssocID="{7ED0A793-E57C-4748-951A-E64F22E07065}" presName="rootText2" presStyleLbl="alignAcc1" presStyleIdx="0" presStyleCnt="0" custScaleX="218912" custScaleY="90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DD581A-8270-2444-848C-0C0F42E1C731}" type="pres">
      <dgm:prSet presAssocID="{7ED0A793-E57C-4748-951A-E64F22E07065}" presName="topArc2" presStyleLbl="parChTrans1D1" presStyleIdx="32" presStyleCnt="50"/>
      <dgm:spPr/>
    </dgm:pt>
    <dgm:pt modelId="{98979D9E-D6E0-124A-B766-7ADCC6A88840}" type="pres">
      <dgm:prSet presAssocID="{7ED0A793-E57C-4748-951A-E64F22E07065}" presName="bottomArc2" presStyleLbl="parChTrans1D1" presStyleIdx="33" presStyleCnt="50"/>
      <dgm:spPr/>
    </dgm:pt>
    <dgm:pt modelId="{C3AC91B1-5CE8-B14A-A38C-57F7B838EA92}" type="pres">
      <dgm:prSet presAssocID="{7ED0A793-E57C-4748-951A-E64F22E07065}" presName="topConnNode2" presStyleLbl="node3" presStyleIdx="0" presStyleCnt="0"/>
      <dgm:spPr/>
      <dgm:t>
        <a:bodyPr/>
        <a:lstStyle/>
        <a:p>
          <a:endParaRPr lang="es-ES"/>
        </a:p>
      </dgm:t>
    </dgm:pt>
    <dgm:pt modelId="{282AC860-B611-E747-A581-19C83A94FABC}" type="pres">
      <dgm:prSet presAssocID="{7ED0A793-E57C-4748-951A-E64F22E07065}" presName="hierChild4" presStyleCnt="0"/>
      <dgm:spPr/>
    </dgm:pt>
    <dgm:pt modelId="{CED9B811-3136-AC42-A688-4BE38D7D405B}" type="pres">
      <dgm:prSet presAssocID="{7ED0A793-E57C-4748-951A-E64F22E07065}" presName="hierChild5" presStyleCnt="0"/>
      <dgm:spPr/>
    </dgm:pt>
    <dgm:pt modelId="{A9FDA015-5942-0047-A040-517C7E9A16F8}" type="pres">
      <dgm:prSet presAssocID="{54B59450-6B8C-F142-AC70-D4C7A1A947EA}" presName="hierChild5" presStyleCnt="0"/>
      <dgm:spPr/>
    </dgm:pt>
    <dgm:pt modelId="{B6C523EB-F492-7447-A1E7-166BAA0F351D}" type="pres">
      <dgm:prSet presAssocID="{A82FEBCC-583D-B841-9A30-8DE929FEBAE1}" presName="Name28" presStyleLbl="parChTrans1D2" presStyleIdx="2" presStyleCnt="3" custSzX="2181634" custSzY="155855"/>
      <dgm:spPr/>
      <dgm:t>
        <a:bodyPr/>
        <a:lstStyle/>
        <a:p>
          <a:endParaRPr lang="es-ES"/>
        </a:p>
      </dgm:t>
    </dgm:pt>
    <dgm:pt modelId="{A6E6B0A7-31F1-F94C-B124-360A00CFA54A}" type="pres">
      <dgm:prSet presAssocID="{3F5AF12B-33B2-9142-BFCA-25EFB0CBFC88}" presName="hierRoot2" presStyleCnt="0">
        <dgm:presLayoutVars>
          <dgm:hierBranch val="init"/>
        </dgm:presLayoutVars>
      </dgm:prSet>
      <dgm:spPr/>
    </dgm:pt>
    <dgm:pt modelId="{90D35AA6-313B-4244-9E9E-F9CDF2ABD5FD}" type="pres">
      <dgm:prSet presAssocID="{3F5AF12B-33B2-9142-BFCA-25EFB0CBFC88}" presName="rootComposite2" presStyleCnt="0"/>
      <dgm:spPr/>
    </dgm:pt>
    <dgm:pt modelId="{985F4CE0-2906-DC42-AE20-607CA83488BD}" type="pres">
      <dgm:prSet presAssocID="{3F5AF12B-33B2-9142-BFCA-25EFB0CBFC88}" presName="rootText2" presStyleLbl="alignAcc1" presStyleIdx="0" presStyleCnt="0" custScaleX="170065" custScaleY="87428" custLinFactNeighborX="75600" custLinFactNeighborY="1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0EB0BA-C419-5F46-BEE3-800A284853DA}" type="pres">
      <dgm:prSet presAssocID="{3F5AF12B-33B2-9142-BFCA-25EFB0CBFC88}" presName="topArc2" presStyleLbl="parChTrans1D1" presStyleIdx="34" presStyleCnt="50"/>
      <dgm:spPr/>
    </dgm:pt>
    <dgm:pt modelId="{6088C471-FE97-AA40-8AA9-7CBAB35D92E3}" type="pres">
      <dgm:prSet presAssocID="{3F5AF12B-33B2-9142-BFCA-25EFB0CBFC88}" presName="bottomArc2" presStyleLbl="parChTrans1D1" presStyleIdx="35" presStyleCnt="50"/>
      <dgm:spPr/>
    </dgm:pt>
    <dgm:pt modelId="{B6FB8A44-4B1D-6141-A249-F0AC8F5BC045}" type="pres">
      <dgm:prSet presAssocID="{3F5AF12B-33B2-9142-BFCA-25EFB0CBFC88}" presName="topConnNode2" presStyleLbl="node2" presStyleIdx="0" presStyleCnt="0"/>
      <dgm:spPr/>
      <dgm:t>
        <a:bodyPr/>
        <a:lstStyle/>
        <a:p>
          <a:endParaRPr lang="es-ES"/>
        </a:p>
      </dgm:t>
    </dgm:pt>
    <dgm:pt modelId="{94F15CEB-78B8-2C4E-8F77-F9D5211185DE}" type="pres">
      <dgm:prSet presAssocID="{3F5AF12B-33B2-9142-BFCA-25EFB0CBFC88}" presName="hierChild4" presStyleCnt="0"/>
      <dgm:spPr/>
    </dgm:pt>
    <dgm:pt modelId="{61561BE5-A587-CB4E-A526-11F6A699BAB2}" type="pres">
      <dgm:prSet presAssocID="{50B35566-6749-8945-A30B-33D7A8B4EA08}" presName="Name28" presStyleLbl="parChTrans1D3" presStyleIdx="14" presStyleCnt="21" custSzX="872552" custSzY="234779"/>
      <dgm:spPr/>
      <dgm:t>
        <a:bodyPr/>
        <a:lstStyle/>
        <a:p>
          <a:endParaRPr lang="es-ES"/>
        </a:p>
      </dgm:t>
    </dgm:pt>
    <dgm:pt modelId="{1377732F-D8F8-734C-AD32-98BCA1F6594F}" type="pres">
      <dgm:prSet presAssocID="{B58A46B8-3D8D-4B47-8569-FF7DAA6E226C}" presName="hierRoot2" presStyleCnt="0">
        <dgm:presLayoutVars>
          <dgm:hierBranch val="init"/>
        </dgm:presLayoutVars>
      </dgm:prSet>
      <dgm:spPr/>
    </dgm:pt>
    <dgm:pt modelId="{AE52ACDA-693B-4145-9162-B2D7034E0FDF}" type="pres">
      <dgm:prSet presAssocID="{B58A46B8-3D8D-4B47-8569-FF7DAA6E226C}" presName="rootComposite2" presStyleCnt="0"/>
      <dgm:spPr/>
    </dgm:pt>
    <dgm:pt modelId="{5E3769F6-8883-5849-935C-1698BADE7677}" type="pres">
      <dgm:prSet presAssocID="{B58A46B8-3D8D-4B47-8569-FF7DAA6E226C}" presName="rootText2" presStyleLbl="alignAcc1" presStyleIdx="0" presStyleCnt="0" custScaleX="170065" custScaleY="87428" custLinFactNeighborX="75674" custLinFactNeighborY="104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77B96D-9070-0249-9A73-731C9CBC0C54}" type="pres">
      <dgm:prSet presAssocID="{B58A46B8-3D8D-4B47-8569-FF7DAA6E226C}" presName="topArc2" presStyleLbl="parChTrans1D1" presStyleIdx="36" presStyleCnt="50"/>
      <dgm:spPr/>
    </dgm:pt>
    <dgm:pt modelId="{68B5A162-951B-6646-9E20-60C79DD723D9}" type="pres">
      <dgm:prSet presAssocID="{B58A46B8-3D8D-4B47-8569-FF7DAA6E226C}" presName="bottomArc2" presStyleLbl="parChTrans1D1" presStyleIdx="37" presStyleCnt="50"/>
      <dgm:spPr/>
    </dgm:pt>
    <dgm:pt modelId="{17C093BA-34A8-FF4F-A21F-559A0BCA4268}" type="pres">
      <dgm:prSet presAssocID="{B58A46B8-3D8D-4B47-8569-FF7DAA6E226C}" presName="topConnNode2" presStyleLbl="node3" presStyleIdx="0" presStyleCnt="0"/>
      <dgm:spPr/>
      <dgm:t>
        <a:bodyPr/>
        <a:lstStyle/>
        <a:p>
          <a:endParaRPr lang="es-ES"/>
        </a:p>
      </dgm:t>
    </dgm:pt>
    <dgm:pt modelId="{7F7C47A1-693E-6F46-9F9F-8A2466148B6A}" type="pres">
      <dgm:prSet presAssocID="{B58A46B8-3D8D-4B47-8569-FF7DAA6E226C}" presName="hierChild4" presStyleCnt="0"/>
      <dgm:spPr/>
    </dgm:pt>
    <dgm:pt modelId="{317456BE-6242-3A41-805E-F4435BCEFA1E}" type="pres">
      <dgm:prSet presAssocID="{B58A46B8-3D8D-4B47-8569-FF7DAA6E226C}" presName="hierChild5" presStyleCnt="0"/>
      <dgm:spPr/>
    </dgm:pt>
    <dgm:pt modelId="{ABE06711-48D6-8C4C-943F-586BDD0FE949}" type="pres">
      <dgm:prSet presAssocID="{EB64BEF2-8461-BF4D-A7B6-736B26A02848}" presName="Name28" presStyleLbl="parChTrans1D3" presStyleIdx="15" presStyleCnt="21" custSzX="872552" custSzY="782276"/>
      <dgm:spPr/>
      <dgm:t>
        <a:bodyPr/>
        <a:lstStyle/>
        <a:p>
          <a:endParaRPr lang="es-ES"/>
        </a:p>
      </dgm:t>
    </dgm:pt>
    <dgm:pt modelId="{D2A6219C-24BD-834F-B20D-8E65949F8003}" type="pres">
      <dgm:prSet presAssocID="{3432CF39-DF4C-5A42-9C75-BE1E298E2C44}" presName="hierRoot2" presStyleCnt="0">
        <dgm:presLayoutVars>
          <dgm:hierBranch val="init"/>
        </dgm:presLayoutVars>
      </dgm:prSet>
      <dgm:spPr/>
    </dgm:pt>
    <dgm:pt modelId="{BBD43F5A-866E-CB49-8335-EBF0BCC1D897}" type="pres">
      <dgm:prSet presAssocID="{3432CF39-DF4C-5A42-9C75-BE1E298E2C44}" presName="rootComposite2" presStyleCnt="0"/>
      <dgm:spPr/>
    </dgm:pt>
    <dgm:pt modelId="{935149A9-2B0E-5B49-9253-9AB84186774E}" type="pres">
      <dgm:prSet presAssocID="{3432CF39-DF4C-5A42-9C75-BE1E298E2C44}" presName="rootText2" presStyleLbl="alignAcc1" presStyleIdx="0" presStyleCnt="0" custScaleX="170065" custScaleY="87428" custLinFactNeighborX="75674" custLinFactNeighborY="104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B7F546-44FC-9B41-A20E-C99678DA5567}" type="pres">
      <dgm:prSet presAssocID="{3432CF39-DF4C-5A42-9C75-BE1E298E2C44}" presName="topArc2" presStyleLbl="parChTrans1D1" presStyleIdx="38" presStyleCnt="50"/>
      <dgm:spPr/>
    </dgm:pt>
    <dgm:pt modelId="{0AC3B039-825E-D74A-AB98-4A6EBD031EDC}" type="pres">
      <dgm:prSet presAssocID="{3432CF39-DF4C-5A42-9C75-BE1E298E2C44}" presName="bottomArc2" presStyleLbl="parChTrans1D1" presStyleIdx="39" presStyleCnt="50"/>
      <dgm:spPr/>
    </dgm:pt>
    <dgm:pt modelId="{B3AB8916-4380-A749-998E-98866350B052}" type="pres">
      <dgm:prSet presAssocID="{3432CF39-DF4C-5A42-9C75-BE1E298E2C44}" presName="topConnNode2" presStyleLbl="node3" presStyleIdx="0" presStyleCnt="0"/>
      <dgm:spPr/>
      <dgm:t>
        <a:bodyPr/>
        <a:lstStyle/>
        <a:p>
          <a:endParaRPr lang="es-ES"/>
        </a:p>
      </dgm:t>
    </dgm:pt>
    <dgm:pt modelId="{5CD281F1-FA3D-FD4B-BC7F-BE38A025176A}" type="pres">
      <dgm:prSet presAssocID="{3432CF39-DF4C-5A42-9C75-BE1E298E2C44}" presName="hierChild4" presStyleCnt="0"/>
      <dgm:spPr/>
    </dgm:pt>
    <dgm:pt modelId="{70DB59D7-245C-9449-B410-508C5D79967E}" type="pres">
      <dgm:prSet presAssocID="{3432CF39-DF4C-5A42-9C75-BE1E298E2C44}" presName="hierChild5" presStyleCnt="0"/>
      <dgm:spPr/>
    </dgm:pt>
    <dgm:pt modelId="{B96A224B-76A6-AA42-88BF-0B3FB07C65E0}" type="pres">
      <dgm:prSet presAssocID="{A23704F3-8E72-7D46-8273-0420C1619048}" presName="Name28" presStyleLbl="parChTrans1D3" presStyleIdx="16" presStyleCnt="21" custSzX="872552" custSzY="1329773"/>
      <dgm:spPr/>
      <dgm:t>
        <a:bodyPr/>
        <a:lstStyle/>
        <a:p>
          <a:endParaRPr lang="es-ES"/>
        </a:p>
      </dgm:t>
    </dgm:pt>
    <dgm:pt modelId="{E020818B-A8CA-0A40-93B2-D9CEA755AF5B}" type="pres">
      <dgm:prSet presAssocID="{FD3D32CB-77D4-4443-9EA7-056D29227D00}" presName="hierRoot2" presStyleCnt="0">
        <dgm:presLayoutVars>
          <dgm:hierBranch val="init"/>
        </dgm:presLayoutVars>
      </dgm:prSet>
      <dgm:spPr/>
    </dgm:pt>
    <dgm:pt modelId="{DF7E0A3C-8147-6246-B74E-302113DA549C}" type="pres">
      <dgm:prSet presAssocID="{FD3D32CB-77D4-4443-9EA7-056D29227D00}" presName="rootComposite2" presStyleCnt="0"/>
      <dgm:spPr/>
    </dgm:pt>
    <dgm:pt modelId="{E366F523-17C5-9B48-8B74-7F671F4596EB}" type="pres">
      <dgm:prSet presAssocID="{FD3D32CB-77D4-4443-9EA7-056D29227D00}" presName="rootText2" presStyleLbl="alignAcc1" presStyleIdx="0" presStyleCnt="0" custScaleX="170065" custScaleY="87428" custLinFactNeighborX="75600" custLinFactNeighborY="1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419DC-5BF7-0241-90CB-4559D92C0FBA}" type="pres">
      <dgm:prSet presAssocID="{FD3D32CB-77D4-4443-9EA7-056D29227D00}" presName="topArc2" presStyleLbl="parChTrans1D1" presStyleIdx="40" presStyleCnt="50"/>
      <dgm:spPr/>
    </dgm:pt>
    <dgm:pt modelId="{8062291F-1E6A-1D4A-948F-BB042BF54872}" type="pres">
      <dgm:prSet presAssocID="{FD3D32CB-77D4-4443-9EA7-056D29227D00}" presName="bottomArc2" presStyleLbl="parChTrans1D1" presStyleIdx="41" presStyleCnt="50"/>
      <dgm:spPr/>
    </dgm:pt>
    <dgm:pt modelId="{28803C4E-13AB-D447-8620-915A96053FFB}" type="pres">
      <dgm:prSet presAssocID="{FD3D32CB-77D4-4443-9EA7-056D29227D00}" presName="topConnNode2" presStyleLbl="node3" presStyleIdx="0" presStyleCnt="0"/>
      <dgm:spPr/>
      <dgm:t>
        <a:bodyPr/>
        <a:lstStyle/>
        <a:p>
          <a:endParaRPr lang="es-ES"/>
        </a:p>
      </dgm:t>
    </dgm:pt>
    <dgm:pt modelId="{332A0426-6378-C848-BDBB-9AA9899CFECD}" type="pres">
      <dgm:prSet presAssocID="{FD3D32CB-77D4-4443-9EA7-056D29227D00}" presName="hierChild4" presStyleCnt="0"/>
      <dgm:spPr/>
    </dgm:pt>
    <dgm:pt modelId="{C632D510-C80B-A646-B050-3580D676C0AE}" type="pres">
      <dgm:prSet presAssocID="{FD3D32CB-77D4-4443-9EA7-056D29227D00}" presName="hierChild5" presStyleCnt="0"/>
      <dgm:spPr/>
    </dgm:pt>
    <dgm:pt modelId="{153C0AAD-5D2E-DD42-A47D-4A2290EF9682}" type="pres">
      <dgm:prSet presAssocID="{E19A2130-21BE-7541-8AC7-BADFA72446C2}" presName="Name28" presStyleLbl="parChTrans1D3" presStyleIdx="17" presStyleCnt="21" custSzX="872552" custSzY="1877270"/>
      <dgm:spPr/>
      <dgm:t>
        <a:bodyPr/>
        <a:lstStyle/>
        <a:p>
          <a:endParaRPr lang="es-ES"/>
        </a:p>
      </dgm:t>
    </dgm:pt>
    <dgm:pt modelId="{966DE81F-0169-FE45-8784-1D410D0D77D4}" type="pres">
      <dgm:prSet presAssocID="{D41996C7-1E68-7D4D-8238-8E135030A85C}" presName="hierRoot2" presStyleCnt="0">
        <dgm:presLayoutVars>
          <dgm:hierBranch val="init"/>
        </dgm:presLayoutVars>
      </dgm:prSet>
      <dgm:spPr/>
    </dgm:pt>
    <dgm:pt modelId="{AAB5C946-4ACE-3D4D-9CDD-C2B64E0138BF}" type="pres">
      <dgm:prSet presAssocID="{D41996C7-1E68-7D4D-8238-8E135030A85C}" presName="rootComposite2" presStyleCnt="0"/>
      <dgm:spPr/>
    </dgm:pt>
    <dgm:pt modelId="{A0617CD8-0D16-574A-9D4F-4EE5A2B10B20}" type="pres">
      <dgm:prSet presAssocID="{D41996C7-1E68-7D4D-8238-8E135030A85C}" presName="rootText2" presStyleLbl="alignAcc1" presStyleIdx="0" presStyleCnt="0" custScaleX="170065" custScaleY="87428" custLinFactNeighborX="75600" custLinFactNeighborY="1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9EE44E-82EB-6D4F-A18A-FB6F7F09E0CA}" type="pres">
      <dgm:prSet presAssocID="{D41996C7-1E68-7D4D-8238-8E135030A85C}" presName="topArc2" presStyleLbl="parChTrans1D1" presStyleIdx="42" presStyleCnt="50"/>
      <dgm:spPr/>
    </dgm:pt>
    <dgm:pt modelId="{75D6B507-A373-944C-BCCE-B24E261AFC15}" type="pres">
      <dgm:prSet presAssocID="{D41996C7-1E68-7D4D-8238-8E135030A85C}" presName="bottomArc2" presStyleLbl="parChTrans1D1" presStyleIdx="43" presStyleCnt="50"/>
      <dgm:spPr/>
    </dgm:pt>
    <dgm:pt modelId="{DAEF4DD9-220E-104E-81C9-2A0A0911EF36}" type="pres">
      <dgm:prSet presAssocID="{D41996C7-1E68-7D4D-8238-8E135030A85C}" presName="topConnNode2" presStyleLbl="node3" presStyleIdx="0" presStyleCnt="0"/>
      <dgm:spPr/>
      <dgm:t>
        <a:bodyPr/>
        <a:lstStyle/>
        <a:p>
          <a:endParaRPr lang="es-ES"/>
        </a:p>
      </dgm:t>
    </dgm:pt>
    <dgm:pt modelId="{82D80998-CFAC-8D4F-9CB4-7A5B7CB64ADF}" type="pres">
      <dgm:prSet presAssocID="{D41996C7-1E68-7D4D-8238-8E135030A85C}" presName="hierChild4" presStyleCnt="0"/>
      <dgm:spPr/>
    </dgm:pt>
    <dgm:pt modelId="{FFD5390D-D1A1-C14B-9FCB-03C7A6EE5FE4}" type="pres">
      <dgm:prSet presAssocID="{D41996C7-1E68-7D4D-8238-8E135030A85C}" presName="hierChild5" presStyleCnt="0"/>
      <dgm:spPr/>
    </dgm:pt>
    <dgm:pt modelId="{40598623-2944-B14B-A475-2C87923EF8B3}" type="pres">
      <dgm:prSet presAssocID="{D0FAF2D0-6771-9141-8DE6-18F3EE9B431F}" presName="Name28" presStyleLbl="parChTrans1D3" presStyleIdx="18" presStyleCnt="21" custSzX="872552" custSzY="2424767"/>
      <dgm:spPr/>
      <dgm:t>
        <a:bodyPr/>
        <a:lstStyle/>
        <a:p>
          <a:endParaRPr lang="es-ES"/>
        </a:p>
      </dgm:t>
    </dgm:pt>
    <dgm:pt modelId="{E13FF628-0076-404A-A6ED-97DFF3F7AA07}" type="pres">
      <dgm:prSet presAssocID="{E241E75F-2517-A641-AFA6-3FBDF722634E}" presName="hierRoot2" presStyleCnt="0">
        <dgm:presLayoutVars>
          <dgm:hierBranch val="init"/>
        </dgm:presLayoutVars>
      </dgm:prSet>
      <dgm:spPr/>
    </dgm:pt>
    <dgm:pt modelId="{6C4B29FE-5C9D-1E41-B185-81E5DCA52D11}" type="pres">
      <dgm:prSet presAssocID="{E241E75F-2517-A641-AFA6-3FBDF722634E}" presName="rootComposite2" presStyleCnt="0"/>
      <dgm:spPr/>
    </dgm:pt>
    <dgm:pt modelId="{2C78E17E-7E8A-C149-A035-2EBCF8E976F5}" type="pres">
      <dgm:prSet presAssocID="{E241E75F-2517-A641-AFA6-3FBDF722634E}" presName="rootText2" presStyleLbl="alignAcc1" presStyleIdx="0" presStyleCnt="0" custScaleX="170065" custScaleY="87428" custLinFactNeighborX="75674" custLinFactNeighborY="104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FBE55-69EE-B74C-B65D-E729A2466A3A}" type="pres">
      <dgm:prSet presAssocID="{E241E75F-2517-A641-AFA6-3FBDF722634E}" presName="topArc2" presStyleLbl="parChTrans1D1" presStyleIdx="44" presStyleCnt="50"/>
      <dgm:spPr/>
    </dgm:pt>
    <dgm:pt modelId="{6339227E-B6E3-5A4E-A7CE-C255AF24CF00}" type="pres">
      <dgm:prSet presAssocID="{E241E75F-2517-A641-AFA6-3FBDF722634E}" presName="bottomArc2" presStyleLbl="parChTrans1D1" presStyleIdx="45" presStyleCnt="50"/>
      <dgm:spPr/>
    </dgm:pt>
    <dgm:pt modelId="{60AE2085-3DA9-5749-B110-758D75A6527C}" type="pres">
      <dgm:prSet presAssocID="{E241E75F-2517-A641-AFA6-3FBDF722634E}" presName="topConnNode2" presStyleLbl="node3" presStyleIdx="0" presStyleCnt="0"/>
      <dgm:spPr/>
      <dgm:t>
        <a:bodyPr/>
        <a:lstStyle/>
        <a:p>
          <a:endParaRPr lang="es-ES"/>
        </a:p>
      </dgm:t>
    </dgm:pt>
    <dgm:pt modelId="{F43E3520-B6EB-3445-BB15-E03ABEBA30EA}" type="pres">
      <dgm:prSet presAssocID="{E241E75F-2517-A641-AFA6-3FBDF722634E}" presName="hierChild4" presStyleCnt="0"/>
      <dgm:spPr/>
    </dgm:pt>
    <dgm:pt modelId="{D0D8B43E-2015-5642-92CB-156CD38077C3}" type="pres">
      <dgm:prSet presAssocID="{E241E75F-2517-A641-AFA6-3FBDF722634E}" presName="hierChild5" presStyleCnt="0"/>
      <dgm:spPr/>
    </dgm:pt>
    <dgm:pt modelId="{3395D59F-F06B-384E-AEE0-3BD653757637}" type="pres">
      <dgm:prSet presAssocID="{4061235A-8637-7145-89CD-ABF36B671792}" presName="Name28" presStyleLbl="parChTrans1D3" presStyleIdx="19" presStyleCnt="21" custSzX="872552" custSzY="2972264"/>
      <dgm:spPr/>
      <dgm:t>
        <a:bodyPr/>
        <a:lstStyle/>
        <a:p>
          <a:endParaRPr lang="es-ES"/>
        </a:p>
      </dgm:t>
    </dgm:pt>
    <dgm:pt modelId="{8AAB7318-9D47-D843-9887-D7FB791B77AD}" type="pres">
      <dgm:prSet presAssocID="{C306ABDC-6409-7944-9515-C2ED447A28C3}" presName="hierRoot2" presStyleCnt="0">
        <dgm:presLayoutVars>
          <dgm:hierBranch val="init"/>
        </dgm:presLayoutVars>
      </dgm:prSet>
      <dgm:spPr/>
    </dgm:pt>
    <dgm:pt modelId="{6D75EF83-05DD-F043-BE26-56A99A334718}" type="pres">
      <dgm:prSet presAssocID="{C306ABDC-6409-7944-9515-C2ED447A28C3}" presName="rootComposite2" presStyleCnt="0"/>
      <dgm:spPr/>
    </dgm:pt>
    <dgm:pt modelId="{0267656F-0D84-F642-AD2D-372629AA5464}" type="pres">
      <dgm:prSet presAssocID="{C306ABDC-6409-7944-9515-C2ED447A28C3}" presName="rootText2" presStyleLbl="alignAcc1" presStyleIdx="0" presStyleCnt="0" custScaleX="170065" custScaleY="87428" custLinFactNeighborX="75600" custLinFactNeighborY="1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A617C3-7484-6B40-839A-CB9F82CBD395}" type="pres">
      <dgm:prSet presAssocID="{C306ABDC-6409-7944-9515-C2ED447A28C3}" presName="topArc2" presStyleLbl="parChTrans1D1" presStyleIdx="46" presStyleCnt="50"/>
      <dgm:spPr/>
    </dgm:pt>
    <dgm:pt modelId="{5111AE78-011E-A94A-AC2B-29E73387B60D}" type="pres">
      <dgm:prSet presAssocID="{C306ABDC-6409-7944-9515-C2ED447A28C3}" presName="bottomArc2" presStyleLbl="parChTrans1D1" presStyleIdx="47" presStyleCnt="50"/>
      <dgm:spPr/>
    </dgm:pt>
    <dgm:pt modelId="{66F1C1F3-D585-FF4A-A846-64EA47702452}" type="pres">
      <dgm:prSet presAssocID="{C306ABDC-6409-7944-9515-C2ED447A28C3}" presName="topConnNode2" presStyleLbl="node3" presStyleIdx="0" presStyleCnt="0"/>
      <dgm:spPr/>
      <dgm:t>
        <a:bodyPr/>
        <a:lstStyle/>
        <a:p>
          <a:endParaRPr lang="es-ES"/>
        </a:p>
      </dgm:t>
    </dgm:pt>
    <dgm:pt modelId="{EA9EE260-199C-0345-95EC-1DD0AA9BCE1E}" type="pres">
      <dgm:prSet presAssocID="{C306ABDC-6409-7944-9515-C2ED447A28C3}" presName="hierChild4" presStyleCnt="0"/>
      <dgm:spPr/>
    </dgm:pt>
    <dgm:pt modelId="{2F0A45BE-C6C5-124B-BB7B-22CC001D1463}" type="pres">
      <dgm:prSet presAssocID="{C306ABDC-6409-7944-9515-C2ED447A28C3}" presName="hierChild5" presStyleCnt="0"/>
      <dgm:spPr/>
    </dgm:pt>
    <dgm:pt modelId="{DB14724A-28F0-2F4C-AC77-7923F9EBD584}" type="pres">
      <dgm:prSet presAssocID="{D41301FD-4C73-BB4D-97BB-33133C68F28F}" presName="Name28" presStyleLbl="parChTrans1D3" presStyleIdx="20" presStyleCnt="21" custSzX="872552" custSzY="3519761"/>
      <dgm:spPr/>
      <dgm:t>
        <a:bodyPr/>
        <a:lstStyle/>
        <a:p>
          <a:endParaRPr lang="es-ES"/>
        </a:p>
      </dgm:t>
    </dgm:pt>
    <dgm:pt modelId="{FEFFAACE-A7E3-534A-BD57-9263DEB120E0}" type="pres">
      <dgm:prSet presAssocID="{CF7643B0-7A9E-FD49-8D6B-9C49A4CBAE8E}" presName="hierRoot2" presStyleCnt="0">
        <dgm:presLayoutVars>
          <dgm:hierBranch val="init"/>
        </dgm:presLayoutVars>
      </dgm:prSet>
      <dgm:spPr/>
    </dgm:pt>
    <dgm:pt modelId="{740D1D5C-8B0E-A240-8608-51DA94BAA810}" type="pres">
      <dgm:prSet presAssocID="{CF7643B0-7A9E-FD49-8D6B-9C49A4CBAE8E}" presName="rootComposite2" presStyleCnt="0"/>
      <dgm:spPr/>
    </dgm:pt>
    <dgm:pt modelId="{6D8B0621-58B5-3745-80CD-778410413F64}" type="pres">
      <dgm:prSet presAssocID="{CF7643B0-7A9E-FD49-8D6B-9C49A4CBAE8E}" presName="rootText2" presStyleLbl="alignAcc1" presStyleIdx="0" presStyleCnt="0" custScaleX="170065" custScaleY="87428" custLinFactNeighborX="75674" custLinFactNeighborY="104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66ECA-E4DE-374C-A133-4E43E01089AF}" type="pres">
      <dgm:prSet presAssocID="{CF7643B0-7A9E-FD49-8D6B-9C49A4CBAE8E}" presName="topArc2" presStyleLbl="parChTrans1D1" presStyleIdx="48" presStyleCnt="50"/>
      <dgm:spPr/>
    </dgm:pt>
    <dgm:pt modelId="{A5542EC7-3B0B-9148-ABCD-7D4AAEED38E7}" type="pres">
      <dgm:prSet presAssocID="{CF7643B0-7A9E-FD49-8D6B-9C49A4CBAE8E}" presName="bottomArc2" presStyleLbl="parChTrans1D1" presStyleIdx="49" presStyleCnt="50"/>
      <dgm:spPr/>
    </dgm:pt>
    <dgm:pt modelId="{492606DA-78F2-DF49-AE35-4412531E89FC}" type="pres">
      <dgm:prSet presAssocID="{CF7643B0-7A9E-FD49-8D6B-9C49A4CBAE8E}" presName="topConnNode2" presStyleLbl="node3" presStyleIdx="0" presStyleCnt="0"/>
      <dgm:spPr/>
      <dgm:t>
        <a:bodyPr/>
        <a:lstStyle/>
        <a:p>
          <a:endParaRPr lang="es-ES"/>
        </a:p>
      </dgm:t>
    </dgm:pt>
    <dgm:pt modelId="{E0F0FE3A-15EE-4745-8119-84F34AC34E90}" type="pres">
      <dgm:prSet presAssocID="{CF7643B0-7A9E-FD49-8D6B-9C49A4CBAE8E}" presName="hierChild4" presStyleCnt="0"/>
      <dgm:spPr/>
    </dgm:pt>
    <dgm:pt modelId="{A302BA86-BBDD-9A44-8D14-022FF4F89B0F}" type="pres">
      <dgm:prSet presAssocID="{CF7643B0-7A9E-FD49-8D6B-9C49A4CBAE8E}" presName="hierChild5" presStyleCnt="0"/>
      <dgm:spPr/>
    </dgm:pt>
    <dgm:pt modelId="{41476A8E-535E-6644-B5F2-70F566582241}" type="pres">
      <dgm:prSet presAssocID="{3F5AF12B-33B2-9142-BFCA-25EFB0CBFC88}" presName="hierChild5" presStyleCnt="0"/>
      <dgm:spPr/>
    </dgm:pt>
    <dgm:pt modelId="{10674613-FB6B-1A44-80A2-82F85FBF8D58}" type="pres">
      <dgm:prSet presAssocID="{8A1395D0-7E5F-F14D-A75E-319FB7F822B4}" presName="hierChild3" presStyleCnt="0"/>
      <dgm:spPr/>
    </dgm:pt>
  </dgm:ptLst>
  <dgm:cxnLst>
    <dgm:cxn modelId="{AB17B56A-FA8E-7945-B9F5-2AF38A5DF901}" type="presOf" srcId="{C326E9F8-C45E-6046-95E6-78E3F386CCFF}" destId="{29A6A7C5-3C47-0649-BCA3-80C7E11AD4BA}" srcOrd="0" destOrd="0" presId="urn:microsoft.com/office/officeart/2008/layout/HalfCircleOrganizationChart"/>
    <dgm:cxn modelId="{7D03DCFA-AE1B-7441-9288-305B24D66B0F}" srcId="{F71B3A56-8191-A146-B023-4E9C546F049E}" destId="{54A26E9B-10CA-F44F-B758-209CA7ADFF24}" srcOrd="5" destOrd="0" parTransId="{E9441062-6CFF-1E46-9D82-C05B4AE4690D}" sibTransId="{DDC5BECA-29F6-AE45-BDC8-17508FF12FD4}"/>
    <dgm:cxn modelId="{013A89EF-C0F6-6F44-B389-C2D85B569D7F}" type="presOf" srcId="{D5E3A58C-4A10-EE4E-A6D0-EC944824B1D5}" destId="{FC23A5EA-0048-3C47-B165-C355B4E0164D}" srcOrd="1" destOrd="0" presId="urn:microsoft.com/office/officeart/2008/layout/HalfCircleOrganizationChart"/>
    <dgm:cxn modelId="{3763463D-6549-604E-B801-E60CFDCF232C}" srcId="{54B59450-6B8C-F142-AC70-D4C7A1A947EA}" destId="{662B547F-DD69-B142-8FDB-91FC459DBF11}" srcOrd="4" destOrd="0" parTransId="{84749914-AFE7-A04D-9B68-0C4FD0576DAE}" sibTransId="{0F992D9C-923C-3549-9027-8607C3144EE3}"/>
    <dgm:cxn modelId="{F60DC6A9-0F8F-FB4D-A9F6-2A91FBB25D9A}" type="presOf" srcId="{3F5AF12B-33B2-9142-BFCA-25EFB0CBFC88}" destId="{B6FB8A44-4B1D-6141-A249-F0AC8F5BC045}" srcOrd="1" destOrd="0" presId="urn:microsoft.com/office/officeart/2008/layout/HalfCircleOrganizationChart"/>
    <dgm:cxn modelId="{A683C404-F9F3-0D4A-BC5D-2BE6227F1F3D}" type="presOf" srcId="{A23704F3-8E72-7D46-8273-0420C1619048}" destId="{B96A224B-76A6-AA42-88BF-0B3FB07C65E0}" srcOrd="0" destOrd="0" presId="urn:microsoft.com/office/officeart/2008/layout/HalfCircleOrganizationChart"/>
    <dgm:cxn modelId="{543D76C5-AE73-6840-8A38-078DA70DA518}" type="presOf" srcId="{D0FAF2D0-6771-9141-8DE6-18F3EE9B431F}" destId="{40598623-2944-B14B-A475-2C87923EF8B3}" srcOrd="0" destOrd="0" presId="urn:microsoft.com/office/officeart/2008/layout/HalfCircleOrganizationChart"/>
    <dgm:cxn modelId="{49F886DF-E927-7440-B692-00BC086AE762}" type="presOf" srcId="{5B41938A-28DF-EF46-B92F-ADE50362444A}" destId="{82096086-192E-0147-8331-CFD414679D46}" srcOrd="0" destOrd="0" presId="urn:microsoft.com/office/officeart/2008/layout/HalfCircleOrganizationChart"/>
    <dgm:cxn modelId="{47E8055D-EA53-CF46-882A-DFD066F20B56}" type="presOf" srcId="{6E1D4D44-A4F1-B643-A3B0-9D0722DD2451}" destId="{7F79EC40-E827-5F4D-8ABD-2D683BA53CAC}" srcOrd="1" destOrd="0" presId="urn:microsoft.com/office/officeart/2008/layout/HalfCircleOrganizationChart"/>
    <dgm:cxn modelId="{03659323-5A70-B444-A9D2-4D76F7E03F7A}" srcId="{8A1395D0-7E5F-F14D-A75E-319FB7F822B4}" destId="{3F5AF12B-33B2-9142-BFCA-25EFB0CBFC88}" srcOrd="2" destOrd="0" parTransId="{A82FEBCC-583D-B841-9A30-8DE929FEBAE1}" sibTransId="{07E32CED-EF21-384A-BFF1-0884846DCDAA}"/>
    <dgm:cxn modelId="{39FA8215-60B2-3641-86F5-619213FFA076}" srcId="{8A1395D0-7E5F-F14D-A75E-319FB7F822B4}" destId="{54B59450-6B8C-F142-AC70-D4C7A1A947EA}" srcOrd="1" destOrd="0" parTransId="{735D22A6-C06E-F042-8456-581F6A903C7C}" sibTransId="{2F7CB36C-9CF3-DF46-9126-5EF95C9AAC8B}"/>
    <dgm:cxn modelId="{D4434C45-E406-5040-BD56-37D4B238C965}" type="presOf" srcId="{F71B3A56-8191-A146-B023-4E9C546F049E}" destId="{8AEC9F29-718F-6249-91A8-48FF56196AC1}" srcOrd="1" destOrd="0" presId="urn:microsoft.com/office/officeart/2008/layout/HalfCircleOrganizationChart"/>
    <dgm:cxn modelId="{3E523237-E9F9-674C-B1D0-9DC056009157}" type="presOf" srcId="{8018CAC9-F25D-784A-81F0-CD23DC9A30AD}" destId="{F3BE8D23-403F-DF48-8053-6BC822AB74AC}" srcOrd="1" destOrd="0" presId="urn:microsoft.com/office/officeart/2008/layout/HalfCircleOrganizationChart"/>
    <dgm:cxn modelId="{C829E784-1C76-5B4E-854A-035C9A269708}" type="presOf" srcId="{02ABAD88-4F20-3240-BFFE-E3BD44D3B3AE}" destId="{F6D7AA22-C65C-F441-9927-9ECEF43E94AA}" srcOrd="1" destOrd="0" presId="urn:microsoft.com/office/officeart/2008/layout/HalfCircleOrganizationChart"/>
    <dgm:cxn modelId="{A8E51F52-266A-A648-B7F5-C976F0B473F5}" srcId="{F71B3A56-8191-A146-B023-4E9C546F049E}" destId="{C0C0702F-34F3-FA43-93C9-18F463C227D0}" srcOrd="3" destOrd="0" parTransId="{DB2BC656-1CC1-C743-A8F9-C9FD37B761F5}" sibTransId="{7A9F1967-E6B6-F249-848C-30BF78727F59}"/>
    <dgm:cxn modelId="{861609E1-CE30-E94F-8142-0BA2DC2ACDAC}" type="presOf" srcId="{84749914-AFE7-A04D-9B68-0C4FD0576DAE}" destId="{59A6A1AE-6AE6-5944-BC51-B9C0A3E0A735}" srcOrd="0" destOrd="0" presId="urn:microsoft.com/office/officeart/2008/layout/HalfCircleOrganizationChart"/>
    <dgm:cxn modelId="{CDCFF879-AF6C-9C4C-8AE6-79E1A945980A}" type="presOf" srcId="{EB64BEF2-8461-BF4D-A7B6-736B26A02848}" destId="{ABE06711-48D6-8C4C-943F-586BDD0FE949}" srcOrd="0" destOrd="0" presId="urn:microsoft.com/office/officeart/2008/layout/HalfCircleOrganizationChart"/>
    <dgm:cxn modelId="{ED812CC8-2351-964C-BDF5-98383786C9FE}" type="presOf" srcId="{38103948-5868-F046-8DC8-2A987F72A285}" destId="{228F2646-72AC-6440-9AD5-072CBE037E26}" srcOrd="0" destOrd="0" presId="urn:microsoft.com/office/officeart/2008/layout/HalfCircleOrganizationChart"/>
    <dgm:cxn modelId="{7822ED76-1F99-0A4E-8615-AEFDCF0F399D}" type="presOf" srcId="{735D22A6-C06E-F042-8456-581F6A903C7C}" destId="{DD3B9462-C7D2-5945-A2B3-D86ECD932D7F}" srcOrd="0" destOrd="0" presId="urn:microsoft.com/office/officeart/2008/layout/HalfCircleOrganizationChart"/>
    <dgm:cxn modelId="{C08E24B0-8476-2643-ADF0-CC5D6B9731F8}" srcId="{F71B3A56-8191-A146-B023-4E9C546F049E}" destId="{8018CAC9-F25D-784A-81F0-CD23DC9A30AD}" srcOrd="2" destOrd="0" parTransId="{F025EFC1-FC1D-7F40-BF52-FC5E51D0C65A}" sibTransId="{5A32D90B-6535-A847-B008-315861692B5F}"/>
    <dgm:cxn modelId="{1CB0588A-59CC-6143-B72F-A34E188BCF31}" srcId="{54B59450-6B8C-F142-AC70-D4C7A1A947EA}" destId="{38103948-5868-F046-8DC8-2A987F72A285}" srcOrd="5" destOrd="0" parTransId="{C224C245-8D30-4741-A36D-F5A488668BD2}" sibTransId="{D61EDBEF-EA5F-5F4F-9337-DBFF81C3B62A}"/>
    <dgm:cxn modelId="{B7E45736-9E57-2148-B2CA-5029A394C958}" type="presOf" srcId="{8A1395D0-7E5F-F14D-A75E-319FB7F822B4}" destId="{FB6E8B9B-5A19-3442-828D-E3F48C6F208A}" srcOrd="0" destOrd="0" presId="urn:microsoft.com/office/officeart/2008/layout/HalfCircleOrganizationChart"/>
    <dgm:cxn modelId="{98D326D7-3185-BA4F-BD5B-73CDE49EDC86}" type="presOf" srcId="{EB118216-C9C6-5F46-8632-C5F98CECD1A4}" destId="{354E06B5-980B-7544-A6CB-0D24AB920228}" srcOrd="1" destOrd="0" presId="urn:microsoft.com/office/officeart/2008/layout/HalfCircleOrganizationChart"/>
    <dgm:cxn modelId="{90AC8B47-0647-6840-B793-A2ED3FB312DB}" type="presOf" srcId="{7E61A5D9-9F79-0048-BBC6-D39FED42B8F0}" destId="{13819903-537A-BC44-8FF6-BD205ACA4084}" srcOrd="0" destOrd="0" presId="urn:microsoft.com/office/officeart/2008/layout/HalfCircleOrganizationChart"/>
    <dgm:cxn modelId="{27A0A9BD-6255-B440-B0FC-98316F4AEEF2}" type="presOf" srcId="{662B547F-DD69-B142-8FDB-91FC459DBF11}" destId="{A486E758-FEFA-4E4E-B014-70D283AA0551}" srcOrd="1" destOrd="0" presId="urn:microsoft.com/office/officeart/2008/layout/HalfCircleOrganizationChart"/>
    <dgm:cxn modelId="{BFF300A1-6F32-184F-9B35-66C4FE9D8ECD}" type="presOf" srcId="{662B547F-DD69-B142-8FDB-91FC459DBF11}" destId="{FE62278C-83F9-7C49-AF79-18FE8ADC7485}" srcOrd="0" destOrd="0" presId="urn:microsoft.com/office/officeart/2008/layout/HalfCircleOrganizationChart"/>
    <dgm:cxn modelId="{B2E1BDCD-CF11-234D-A208-5D984D5AFC6E}" type="presOf" srcId="{4C384EF7-A249-2745-A1D5-BE5EF69A7447}" destId="{9BE50780-EA65-BF4C-9A67-0EEE7C22C1F0}" srcOrd="0" destOrd="0" presId="urn:microsoft.com/office/officeart/2008/layout/HalfCircleOrganizationChart"/>
    <dgm:cxn modelId="{CD1BBF90-6503-6346-A9AA-24C35D872B5B}" type="presOf" srcId="{CF7643B0-7A9E-FD49-8D6B-9C49A4CBAE8E}" destId="{492606DA-78F2-DF49-AE35-4412531E89FC}" srcOrd="1" destOrd="0" presId="urn:microsoft.com/office/officeart/2008/layout/HalfCircleOrganizationChart"/>
    <dgm:cxn modelId="{0076ED65-721B-6E42-A83E-89373FF13CB0}" type="presOf" srcId="{D41996C7-1E68-7D4D-8238-8E135030A85C}" destId="{A0617CD8-0D16-574A-9D4F-4EE5A2B10B20}" srcOrd="0" destOrd="0" presId="urn:microsoft.com/office/officeart/2008/layout/HalfCircleOrganizationChart"/>
    <dgm:cxn modelId="{17244F9A-F4F7-6143-BCA2-6F3ACED511BA}" type="presOf" srcId="{D41996C7-1E68-7D4D-8238-8E135030A85C}" destId="{DAEF4DD9-220E-104E-81C9-2A0A0911EF36}" srcOrd="1" destOrd="0" presId="urn:microsoft.com/office/officeart/2008/layout/HalfCircleOrganizationChart"/>
    <dgm:cxn modelId="{5B720DA4-433F-D141-BD69-FAF5BB866D87}" srcId="{54B59450-6B8C-F142-AC70-D4C7A1A947EA}" destId="{7E61A5D9-9F79-0048-BBC6-D39FED42B8F0}" srcOrd="0" destOrd="0" parTransId="{5B41938A-28DF-EF46-B92F-ADE50362444A}" sibTransId="{76FDEE2F-DFAF-4746-B122-85B23138C082}"/>
    <dgm:cxn modelId="{1D7BFF73-DFF5-6F43-A16B-A26DB04CCF4A}" type="presOf" srcId="{E9441062-6CFF-1E46-9D82-C05B4AE4690D}" destId="{33EDC429-D27E-B94B-B7F8-CD65BCD080AD}" srcOrd="0" destOrd="0" presId="urn:microsoft.com/office/officeart/2008/layout/HalfCircleOrganizationChart"/>
    <dgm:cxn modelId="{7588FFC7-ED0A-C04E-A977-30A2048E252D}" type="presOf" srcId="{A49DB999-8679-F040-AE25-B472C7322DBB}" destId="{00C23936-E425-B848-857A-322B5ADECABA}" srcOrd="0" destOrd="0" presId="urn:microsoft.com/office/officeart/2008/layout/HalfCircleOrganizationChart"/>
    <dgm:cxn modelId="{A7625C14-607D-864F-8FFB-18C7FECA4DB0}" type="presOf" srcId="{0BFF2173-FF61-D74F-AC4D-43BEADBC4863}" destId="{5143B180-47A1-AF45-B5C0-DD9A22086379}" srcOrd="0" destOrd="0" presId="urn:microsoft.com/office/officeart/2008/layout/HalfCircleOrganizationChart"/>
    <dgm:cxn modelId="{0CDF5630-A9C0-3343-B39E-25085D6B87E3}" type="presOf" srcId="{C224C245-8D30-4741-A36D-F5A488668BD2}" destId="{CE894493-51C7-BC4F-A628-55D6B50C3C94}" srcOrd="0" destOrd="0" presId="urn:microsoft.com/office/officeart/2008/layout/HalfCircleOrganizationChart"/>
    <dgm:cxn modelId="{8374B24F-4E34-5748-82D3-B596535DF444}" srcId="{54B59450-6B8C-F142-AC70-D4C7A1A947EA}" destId="{EB118216-C9C6-5F46-8632-C5F98CECD1A4}" srcOrd="2" destOrd="0" parTransId="{614EAAD4-36EC-EF49-9C00-621DC19A59B6}" sibTransId="{1FFF06C5-437E-304D-8BB9-07A5319CF9AC}"/>
    <dgm:cxn modelId="{73BC8E6B-583C-F147-B59D-4908BC612248}" srcId="{F71B3A56-8191-A146-B023-4E9C546F049E}" destId="{440B665B-1DF8-294F-82D3-DE78E853EBC4}" srcOrd="0" destOrd="0" parTransId="{E87B4DAE-2C89-3D47-95F9-A6C1D1C09867}" sibTransId="{0C2A1F95-5252-CE46-A6D1-4AA2EF7526CB}"/>
    <dgm:cxn modelId="{7DA4946D-E875-C543-9FE1-429E453241F1}" srcId="{F71B3A56-8191-A146-B023-4E9C546F049E}" destId="{D5E3A58C-4A10-EE4E-A6D0-EC944824B1D5}" srcOrd="6" destOrd="0" parTransId="{019E4D78-DF0A-C645-AF77-B9B70C5ABC19}" sibTransId="{3F4B3D60-7431-7C4E-8FA2-DF301FF47EDD}"/>
    <dgm:cxn modelId="{F26AAE80-30F4-AD48-BE7E-114A1C60964A}" type="presOf" srcId="{D5E3A58C-4A10-EE4E-A6D0-EC944824B1D5}" destId="{08B909D6-701E-0647-9008-297FDF106623}" srcOrd="0" destOrd="0" presId="urn:microsoft.com/office/officeart/2008/layout/HalfCircleOrganizationChart"/>
    <dgm:cxn modelId="{213B2DCF-0287-6F4D-A41A-DB02BED0DE9B}" type="presOf" srcId="{7ED0A793-E57C-4748-951A-E64F22E07065}" destId="{C3AC91B1-5CE8-B14A-A38C-57F7B838EA92}" srcOrd="1" destOrd="0" presId="urn:microsoft.com/office/officeart/2008/layout/HalfCircleOrganizationChart"/>
    <dgm:cxn modelId="{14762E4F-3EF0-0A4D-99ED-F8EE3134AF8A}" srcId="{54B59450-6B8C-F142-AC70-D4C7A1A947EA}" destId="{7ED0A793-E57C-4748-951A-E64F22E07065}" srcOrd="6" destOrd="0" parTransId="{DF257C40-1AA1-E84E-8185-3314478F283B}" sibTransId="{76235093-495E-474F-97CA-A8CF27EBC531}"/>
    <dgm:cxn modelId="{38FD19C6-2BE2-9E4C-B6AB-6790C913A4F3}" type="presOf" srcId="{02ABAD88-4F20-3240-BFFE-E3BD44D3B3AE}" destId="{33633096-DF8E-7A4C-A6A3-06E947A85855}" srcOrd="0" destOrd="0" presId="urn:microsoft.com/office/officeart/2008/layout/HalfCircleOrganizationChart"/>
    <dgm:cxn modelId="{5B0B3FAE-2BD6-B342-AEDF-5A120B78B75B}" type="presOf" srcId="{0EAF7002-3AF7-624C-93F5-1C4042C25AC8}" destId="{45CA7B3E-6291-674F-B494-1EA99A7DD6E3}" srcOrd="0" destOrd="0" presId="urn:microsoft.com/office/officeart/2008/layout/HalfCircleOrganizationChart"/>
    <dgm:cxn modelId="{97DEB16D-550E-504C-99C6-14F939D57B7B}" type="presOf" srcId="{E19A2130-21BE-7541-8AC7-BADFA72446C2}" destId="{153C0AAD-5D2E-DD42-A47D-4A2290EF9682}" srcOrd="0" destOrd="0" presId="urn:microsoft.com/office/officeart/2008/layout/HalfCircleOrganizationChart"/>
    <dgm:cxn modelId="{0F9CC88B-55D8-6D45-8017-B3FE5A9267CB}" type="presOf" srcId="{3432CF39-DF4C-5A42-9C75-BE1E298E2C44}" destId="{935149A9-2B0E-5B49-9253-9AB84186774E}" srcOrd="0" destOrd="0" presId="urn:microsoft.com/office/officeart/2008/layout/HalfCircleOrganizationChart"/>
    <dgm:cxn modelId="{157C1595-647D-5441-9FCE-BF1417E67BF0}" type="presOf" srcId="{F025EFC1-FC1D-7F40-BF52-FC5E51D0C65A}" destId="{18C6DC40-62A2-514A-B7F6-9DBE32F5A909}" srcOrd="0" destOrd="0" presId="urn:microsoft.com/office/officeart/2008/layout/HalfCircleOrganizationChart"/>
    <dgm:cxn modelId="{BDABE260-61F8-744D-B299-5682ADD3B765}" type="presOf" srcId="{E241E75F-2517-A641-AFA6-3FBDF722634E}" destId="{60AE2085-3DA9-5749-B110-758D75A6527C}" srcOrd="1" destOrd="0" presId="urn:microsoft.com/office/officeart/2008/layout/HalfCircleOrganizationChart"/>
    <dgm:cxn modelId="{7B5BD362-85C9-A245-8022-62507BD8D88C}" srcId="{3F5AF12B-33B2-9142-BFCA-25EFB0CBFC88}" destId="{B58A46B8-3D8D-4B47-8569-FF7DAA6E226C}" srcOrd="0" destOrd="0" parTransId="{50B35566-6749-8945-A30B-33D7A8B4EA08}" sibTransId="{F39CB9A5-1517-9B4E-9714-F3D92B0FF9F3}"/>
    <dgm:cxn modelId="{9D5E5A7F-A62C-BD4B-936A-59856C518B4A}" type="presOf" srcId="{7E61A5D9-9F79-0048-BBC6-D39FED42B8F0}" destId="{0D30C4B9-FBF5-C149-9AC8-F96101B435D1}" srcOrd="1" destOrd="0" presId="urn:microsoft.com/office/officeart/2008/layout/HalfCircleOrganizationChart"/>
    <dgm:cxn modelId="{2056CBCA-88FD-6148-82CF-9CD40EB820B3}" type="presOf" srcId="{3432CF39-DF4C-5A42-9C75-BE1E298E2C44}" destId="{B3AB8916-4380-A749-998E-98866350B052}" srcOrd="1" destOrd="0" presId="urn:microsoft.com/office/officeart/2008/layout/HalfCircleOrganizationChart"/>
    <dgm:cxn modelId="{7D2D2656-9561-4243-9AD0-E10923113148}" srcId="{3F5AF12B-33B2-9142-BFCA-25EFB0CBFC88}" destId="{FD3D32CB-77D4-4443-9EA7-056D29227D00}" srcOrd="2" destOrd="0" parTransId="{A23704F3-8E72-7D46-8273-0420C1619048}" sibTransId="{EE5654B5-5758-8D4D-AACA-A81E65E603EF}"/>
    <dgm:cxn modelId="{E02A2322-073E-8E47-B90F-59A5319617FD}" type="presOf" srcId="{D41301FD-4C73-BB4D-97BB-33133C68F28F}" destId="{DB14724A-28F0-2F4C-AC77-7923F9EBD584}" srcOrd="0" destOrd="0" presId="urn:microsoft.com/office/officeart/2008/layout/HalfCircleOrganizationChart"/>
    <dgm:cxn modelId="{89407F00-EB2A-6840-A1AD-BAC9C9E3F9D3}" type="presOf" srcId="{54B59450-6B8C-F142-AC70-D4C7A1A947EA}" destId="{A1552AAC-948E-9E49-9380-39FFBDB20F59}" srcOrd="0" destOrd="0" presId="urn:microsoft.com/office/officeart/2008/layout/HalfCircleOrganizationChart"/>
    <dgm:cxn modelId="{3BE9728A-4184-6D40-82E2-12CA9145FA76}" type="presOf" srcId="{FD3D32CB-77D4-4443-9EA7-056D29227D00}" destId="{28803C4E-13AB-D447-8620-915A96053FFB}" srcOrd="1" destOrd="0" presId="urn:microsoft.com/office/officeart/2008/layout/HalfCircleOrganizationChart"/>
    <dgm:cxn modelId="{E9B8BF8D-0412-0A4D-8266-9AC9869A026B}" type="presOf" srcId="{34AB023B-E32C-D147-83BD-B1789FBD931E}" destId="{DE063196-2C37-9F4C-8C9C-AE98B7B855F0}" srcOrd="0" destOrd="0" presId="urn:microsoft.com/office/officeart/2008/layout/HalfCircleOrganizationChart"/>
    <dgm:cxn modelId="{025425DE-AE02-8040-AA0E-B698D981C3C5}" srcId="{F71B3A56-8191-A146-B023-4E9C546F049E}" destId="{34AB023B-E32C-D147-83BD-B1789FBD931E}" srcOrd="1" destOrd="0" parTransId="{A49DB999-8679-F040-AE25-B472C7322DBB}" sibTransId="{CE29D2BB-78C9-2B43-B284-A72D3287FBD7}"/>
    <dgm:cxn modelId="{6D235126-3610-5844-81D4-AF4E6F7FC590}" type="presOf" srcId="{C306ABDC-6409-7944-9515-C2ED447A28C3}" destId="{66F1C1F3-D585-FF4A-A846-64EA47702452}" srcOrd="1" destOrd="0" presId="urn:microsoft.com/office/officeart/2008/layout/HalfCircleOrganizationChart"/>
    <dgm:cxn modelId="{75402538-A9C1-EE44-AE8B-7A99667A7622}" type="presOf" srcId="{E241E75F-2517-A641-AFA6-3FBDF722634E}" destId="{2C78E17E-7E8A-C149-A035-2EBCF8E976F5}" srcOrd="0" destOrd="0" presId="urn:microsoft.com/office/officeart/2008/layout/HalfCircleOrganizationChart"/>
    <dgm:cxn modelId="{9DE7E56D-8F63-AB48-B810-A6FD722C4CA0}" type="presOf" srcId="{54A26E9B-10CA-F44F-B758-209CA7ADFF24}" destId="{CE579BDA-C1A0-294F-B8B5-F26307CCE4C3}" srcOrd="1" destOrd="0" presId="urn:microsoft.com/office/officeart/2008/layout/HalfCircleOrganizationChart"/>
    <dgm:cxn modelId="{19EC84C0-8EE5-8F40-8BDC-69C7FB91EDA0}" srcId="{3F5AF12B-33B2-9142-BFCA-25EFB0CBFC88}" destId="{CF7643B0-7A9E-FD49-8D6B-9C49A4CBAE8E}" srcOrd="6" destOrd="0" parTransId="{D41301FD-4C73-BB4D-97BB-33133C68F28F}" sibTransId="{936D4A74-9D02-314C-AA49-5A35C21F4388}"/>
    <dgm:cxn modelId="{B1BD32B7-B31C-F245-8A35-56AF96E8C5EA}" type="presOf" srcId="{3F5AF12B-33B2-9142-BFCA-25EFB0CBFC88}" destId="{985F4CE0-2906-DC42-AE20-607CA83488BD}" srcOrd="0" destOrd="0" presId="urn:microsoft.com/office/officeart/2008/layout/HalfCircleOrganizationChart"/>
    <dgm:cxn modelId="{5FEB7351-A028-DD42-83D5-0BAD304DF915}" type="presOf" srcId="{E87B4DAE-2C89-3D47-95F9-A6C1D1C09867}" destId="{D7CD4980-2D16-C24F-97D6-FCBEB515BD43}" srcOrd="0" destOrd="0" presId="urn:microsoft.com/office/officeart/2008/layout/HalfCircleOrganizationChart"/>
    <dgm:cxn modelId="{6667824E-35F2-8D4C-9A5C-2B697ABFC906}" srcId="{54B59450-6B8C-F142-AC70-D4C7A1A947EA}" destId="{02ABAD88-4F20-3240-BFFE-E3BD44D3B3AE}" srcOrd="1" destOrd="0" parTransId="{17183327-DEA9-B840-AE5B-B98852B687B7}" sibTransId="{E80B85F8-0C79-3248-A967-DE4351E89D41}"/>
    <dgm:cxn modelId="{31641E41-460E-D14C-B00C-37FBDCEDFD84}" type="presOf" srcId="{440B665B-1DF8-294F-82D3-DE78E853EBC4}" destId="{9059BF31-18F4-E74A-A77E-5A643C0B7652}" srcOrd="1" destOrd="0" presId="urn:microsoft.com/office/officeart/2008/layout/HalfCircleOrganizationChart"/>
    <dgm:cxn modelId="{C57B96FF-749E-7648-A114-2F3C73C7A9B8}" srcId="{54B59450-6B8C-F142-AC70-D4C7A1A947EA}" destId="{4C384EF7-A249-2745-A1D5-BE5EF69A7447}" srcOrd="3" destOrd="0" parTransId="{C326E9F8-C45E-6046-95E6-78E3F386CCFF}" sibTransId="{000F9CB1-3C0B-8E43-A19F-8EB3841EA852}"/>
    <dgm:cxn modelId="{B6546C9F-B70D-2345-BE32-02912B0F5E1C}" srcId="{3F5AF12B-33B2-9142-BFCA-25EFB0CBFC88}" destId="{3432CF39-DF4C-5A42-9C75-BE1E298E2C44}" srcOrd="1" destOrd="0" parTransId="{EB64BEF2-8461-BF4D-A7B6-736B26A02848}" sibTransId="{03C0C3C8-784D-D94F-BAD5-F1D9A9E9520E}"/>
    <dgm:cxn modelId="{A60C9046-BCEC-9347-BC86-2B226E10E910}" type="presOf" srcId="{6E1D4D44-A4F1-B643-A3B0-9D0722DD2451}" destId="{512CF9EE-B12D-AB4E-8313-EC9651FFA4E8}" srcOrd="0" destOrd="0" presId="urn:microsoft.com/office/officeart/2008/layout/HalfCircleOrganizationChart"/>
    <dgm:cxn modelId="{2B457AA2-736F-6C40-ABC9-E302761B1D46}" type="presOf" srcId="{EB118216-C9C6-5F46-8632-C5F98CECD1A4}" destId="{21F8D236-18D6-A642-A92B-6470524AA45E}" srcOrd="0" destOrd="0" presId="urn:microsoft.com/office/officeart/2008/layout/HalfCircleOrganizationChart"/>
    <dgm:cxn modelId="{C248EC19-FCC8-8441-9A30-8DA27004CBCD}" type="presOf" srcId="{F71B3A56-8191-A146-B023-4E9C546F049E}" destId="{E00B1654-24CA-324D-9973-1055DAF20D7C}" srcOrd="0" destOrd="0" presId="urn:microsoft.com/office/officeart/2008/layout/HalfCircleOrganizationChart"/>
    <dgm:cxn modelId="{936A6E23-0FC4-FA4B-9DF7-2788192A968A}" type="presOf" srcId="{CF7643B0-7A9E-FD49-8D6B-9C49A4CBAE8E}" destId="{6D8B0621-58B5-3745-80CD-778410413F64}" srcOrd="0" destOrd="0" presId="urn:microsoft.com/office/officeart/2008/layout/HalfCircleOrganizationChart"/>
    <dgm:cxn modelId="{333EB418-5DA4-2046-8372-CCFDCE76A2FE}" type="presOf" srcId="{DF257C40-1AA1-E84E-8185-3314478F283B}" destId="{836A71D0-967D-8843-9B77-7077A9EFF269}" srcOrd="0" destOrd="0" presId="urn:microsoft.com/office/officeart/2008/layout/HalfCircleOrganizationChart"/>
    <dgm:cxn modelId="{2B33C2F1-FFC6-774F-974D-A940808A93F1}" srcId="{3F5AF12B-33B2-9142-BFCA-25EFB0CBFC88}" destId="{C306ABDC-6409-7944-9515-C2ED447A28C3}" srcOrd="5" destOrd="0" parTransId="{4061235A-8637-7145-89CD-ABF36B671792}" sibTransId="{E1A62E3A-7A55-C44E-ACE3-95FE238C91C4}"/>
    <dgm:cxn modelId="{10877752-8E17-5244-8685-604198B6EDA0}" type="presOf" srcId="{B58A46B8-3D8D-4B47-8569-FF7DAA6E226C}" destId="{5E3769F6-8883-5849-935C-1698BADE7677}" srcOrd="0" destOrd="0" presId="urn:microsoft.com/office/officeart/2008/layout/HalfCircleOrganizationChart"/>
    <dgm:cxn modelId="{63E1D4EB-D1A7-8C42-85EF-645ADE070231}" type="presOf" srcId="{8A1395D0-7E5F-F14D-A75E-319FB7F822B4}" destId="{1A6A846F-E2E1-FE47-B133-FCD4F9FF4972}" srcOrd="1" destOrd="0" presId="urn:microsoft.com/office/officeart/2008/layout/HalfCircleOrganizationChart"/>
    <dgm:cxn modelId="{FCF58331-8157-6E48-B00F-96AF7CFBB9E5}" type="presOf" srcId="{54A26E9B-10CA-F44F-B758-209CA7ADFF24}" destId="{52BF6FC5-3534-5C40-A891-EBCBC5FA68C3}" srcOrd="0" destOrd="0" presId="urn:microsoft.com/office/officeart/2008/layout/HalfCircleOrganizationChart"/>
    <dgm:cxn modelId="{14C6CD6C-1967-E944-870A-38AA23DD95AC}" srcId="{688321D0-8D3A-B84C-8CAD-1A763B57CFB2}" destId="{8A1395D0-7E5F-F14D-A75E-319FB7F822B4}" srcOrd="0" destOrd="0" parTransId="{098CB491-C6C9-3143-8ED5-B9427F753200}" sibTransId="{816CDC31-9030-2E4E-A105-15EF66C5E4F7}"/>
    <dgm:cxn modelId="{6F36B9F3-50AE-A24C-9FF4-7ADE778C6693}" type="presOf" srcId="{688321D0-8D3A-B84C-8CAD-1A763B57CFB2}" destId="{68A68A5E-19AA-A347-A476-8BD3C6EFE11E}" srcOrd="0" destOrd="0" presId="urn:microsoft.com/office/officeart/2008/layout/HalfCircleOrganizationChart"/>
    <dgm:cxn modelId="{89D9B119-23D5-0F4B-AA72-E06B77910FDB}" type="presOf" srcId="{B58A46B8-3D8D-4B47-8569-FF7DAA6E226C}" destId="{17C093BA-34A8-FF4F-A21F-559A0BCA4268}" srcOrd="1" destOrd="0" presId="urn:microsoft.com/office/officeart/2008/layout/HalfCircleOrganizationChart"/>
    <dgm:cxn modelId="{872BA12A-B0E4-FD48-A5AC-A61F31CDCA8D}" type="presOf" srcId="{DB2BC656-1CC1-C743-A8F9-C9FD37B761F5}" destId="{1D96A523-1B82-CA42-B8BC-D92F8E9D0E2D}" srcOrd="0" destOrd="0" presId="urn:microsoft.com/office/officeart/2008/layout/HalfCircleOrganizationChart"/>
    <dgm:cxn modelId="{4636EE15-C60A-FB45-A1FE-D1FD9AB19F5A}" type="presOf" srcId="{4C384EF7-A249-2745-A1D5-BE5EF69A7447}" destId="{C913392D-F89A-0B47-84F6-876E63C3E1BC}" srcOrd="1" destOrd="0" presId="urn:microsoft.com/office/officeart/2008/layout/HalfCircleOrganizationChart"/>
    <dgm:cxn modelId="{5168A1DE-52A4-634F-B757-23BBA12EAB89}" type="presOf" srcId="{38103948-5868-F046-8DC8-2A987F72A285}" destId="{1F406DED-9E91-0A47-A88F-4BAF80C4DB77}" srcOrd="1" destOrd="0" presId="urn:microsoft.com/office/officeart/2008/layout/HalfCircleOrganizationChart"/>
    <dgm:cxn modelId="{C4AC71D5-27DD-504B-9530-7482C45F558A}" srcId="{3F5AF12B-33B2-9142-BFCA-25EFB0CBFC88}" destId="{D41996C7-1E68-7D4D-8238-8E135030A85C}" srcOrd="3" destOrd="0" parTransId="{E19A2130-21BE-7541-8AC7-BADFA72446C2}" sibTransId="{04CBABCE-2E4D-4B44-8B13-A2BB65712B54}"/>
    <dgm:cxn modelId="{B1B96E0A-F36D-5340-9065-BF88B59DB8AF}" type="presOf" srcId="{C0C0702F-34F3-FA43-93C9-18F463C227D0}" destId="{AC91B9B4-9C48-534E-ABA9-6FF2D5BB96E0}" srcOrd="1" destOrd="0" presId="urn:microsoft.com/office/officeart/2008/layout/HalfCircleOrganizationChart"/>
    <dgm:cxn modelId="{F4E22552-0AAC-E247-927D-6DDF496DC423}" type="presOf" srcId="{614EAAD4-36EC-EF49-9C00-621DC19A59B6}" destId="{7FFD01EF-B366-4E4C-9692-9DDF459F2B5C}" srcOrd="0" destOrd="0" presId="urn:microsoft.com/office/officeart/2008/layout/HalfCircleOrganizationChart"/>
    <dgm:cxn modelId="{D6A7978A-E166-B24D-B501-D32310538F19}" srcId="{8A1395D0-7E5F-F14D-A75E-319FB7F822B4}" destId="{F71B3A56-8191-A146-B023-4E9C546F049E}" srcOrd="0" destOrd="0" parTransId="{0EAF7002-3AF7-624C-93F5-1C4042C25AC8}" sibTransId="{9B5A3877-C4E3-3742-843D-3BAC01580461}"/>
    <dgm:cxn modelId="{78829115-A0B7-2B40-8F23-A8656131BB11}" type="presOf" srcId="{A82FEBCC-583D-B841-9A30-8DE929FEBAE1}" destId="{B6C523EB-F492-7447-A1E7-166BAA0F351D}" srcOrd="0" destOrd="0" presId="urn:microsoft.com/office/officeart/2008/layout/HalfCircleOrganizationChart"/>
    <dgm:cxn modelId="{CAC067E9-E2F0-C741-BF01-550398263A0B}" srcId="{F71B3A56-8191-A146-B023-4E9C546F049E}" destId="{6E1D4D44-A4F1-B643-A3B0-9D0722DD2451}" srcOrd="4" destOrd="0" parTransId="{0BFF2173-FF61-D74F-AC4D-43BEADBC4863}" sibTransId="{A991D9B9-735A-964A-9855-A442438E5E59}"/>
    <dgm:cxn modelId="{8E043BD7-5B37-184D-B593-CEC6FBDD5808}" type="presOf" srcId="{8018CAC9-F25D-784A-81F0-CD23DC9A30AD}" destId="{2F14C9FA-4E7C-8947-BF67-32F4892E2BA1}" srcOrd="0" destOrd="0" presId="urn:microsoft.com/office/officeart/2008/layout/HalfCircleOrganizationChart"/>
    <dgm:cxn modelId="{1471DF11-6B8F-3649-8F21-A69E3D1A016B}" type="presOf" srcId="{7ED0A793-E57C-4748-951A-E64F22E07065}" destId="{EC5C9266-7804-6F4B-BCCF-52941A3311C0}" srcOrd="0" destOrd="0" presId="urn:microsoft.com/office/officeart/2008/layout/HalfCircleOrganizationChart"/>
    <dgm:cxn modelId="{D581D5E8-FEEE-844D-9C87-ADA7DC986F15}" srcId="{3F5AF12B-33B2-9142-BFCA-25EFB0CBFC88}" destId="{E241E75F-2517-A641-AFA6-3FBDF722634E}" srcOrd="4" destOrd="0" parTransId="{D0FAF2D0-6771-9141-8DE6-18F3EE9B431F}" sibTransId="{4730E378-2FD3-8045-873B-2F78BB9696FC}"/>
    <dgm:cxn modelId="{9912A358-7F47-1543-BD61-EAEAAC38CF00}" type="presOf" srcId="{4061235A-8637-7145-89CD-ABF36B671792}" destId="{3395D59F-F06B-384E-AEE0-3BD653757637}" srcOrd="0" destOrd="0" presId="urn:microsoft.com/office/officeart/2008/layout/HalfCircleOrganizationChart"/>
    <dgm:cxn modelId="{C468B4F9-CBAF-CA4C-96F0-FFD797ABCD7A}" type="presOf" srcId="{440B665B-1DF8-294F-82D3-DE78E853EBC4}" destId="{4E2F5BC8-BCD3-874E-AEC4-A15F86A7A043}" srcOrd="0" destOrd="0" presId="urn:microsoft.com/office/officeart/2008/layout/HalfCircleOrganizationChart"/>
    <dgm:cxn modelId="{8E40BA03-8FA0-9E40-B2C0-97A903008CE4}" type="presOf" srcId="{34AB023B-E32C-D147-83BD-B1789FBD931E}" destId="{06C59F5E-99BC-EC44-A29E-063ABD98E67C}" srcOrd="1" destOrd="0" presId="urn:microsoft.com/office/officeart/2008/layout/HalfCircleOrganizationChart"/>
    <dgm:cxn modelId="{B11DDBCA-83AB-264C-8C9C-090FB965245E}" type="presOf" srcId="{C306ABDC-6409-7944-9515-C2ED447A28C3}" destId="{0267656F-0D84-F642-AD2D-372629AA5464}" srcOrd="0" destOrd="0" presId="urn:microsoft.com/office/officeart/2008/layout/HalfCircleOrganizationChart"/>
    <dgm:cxn modelId="{78E9543B-08B9-4E48-9D9F-3B4028054718}" type="presOf" srcId="{FD3D32CB-77D4-4443-9EA7-056D29227D00}" destId="{E366F523-17C5-9B48-8B74-7F671F4596EB}" srcOrd="0" destOrd="0" presId="urn:microsoft.com/office/officeart/2008/layout/HalfCircleOrganizationChart"/>
    <dgm:cxn modelId="{02C3C15D-1ECE-FB43-9614-C883A5BF4959}" type="presOf" srcId="{C0C0702F-34F3-FA43-93C9-18F463C227D0}" destId="{17D14984-376E-F24D-9FA9-A451CFD7CA7D}" srcOrd="0" destOrd="0" presId="urn:microsoft.com/office/officeart/2008/layout/HalfCircleOrganizationChart"/>
    <dgm:cxn modelId="{1814D7F4-2644-D349-8A75-F6FD094F11FC}" type="presOf" srcId="{019E4D78-DF0A-C645-AF77-B9B70C5ABC19}" destId="{FBC6A9A8-C0E4-7445-8B10-74E85B65BCFC}" srcOrd="0" destOrd="0" presId="urn:microsoft.com/office/officeart/2008/layout/HalfCircleOrganizationChart"/>
    <dgm:cxn modelId="{E6F74F80-4E9B-7B43-8FFB-C1452399A057}" type="presOf" srcId="{17183327-DEA9-B840-AE5B-B98852B687B7}" destId="{B7EC7413-9F2D-2B4C-97BB-7EBB79764E42}" srcOrd="0" destOrd="0" presId="urn:microsoft.com/office/officeart/2008/layout/HalfCircleOrganizationChart"/>
    <dgm:cxn modelId="{0830A2FA-63F2-8440-B6B7-3996EE6D7070}" type="presOf" srcId="{54B59450-6B8C-F142-AC70-D4C7A1A947EA}" destId="{253BC7C8-DECC-0546-A653-884837F691EB}" srcOrd="1" destOrd="0" presId="urn:microsoft.com/office/officeart/2008/layout/HalfCircleOrganizationChart"/>
    <dgm:cxn modelId="{451CE69A-B1A0-3A46-805D-30FA10D6CB09}" type="presOf" srcId="{50B35566-6749-8945-A30B-33D7A8B4EA08}" destId="{61561BE5-A587-CB4E-A526-11F6A699BAB2}" srcOrd="0" destOrd="0" presId="urn:microsoft.com/office/officeart/2008/layout/HalfCircleOrganizationChart"/>
    <dgm:cxn modelId="{090CAF1E-C0CE-AA40-99AD-19700C5C60CF}" type="presParOf" srcId="{68A68A5E-19AA-A347-A476-8BD3C6EFE11E}" destId="{4386A07E-BA72-8349-9A31-E75FD5055A92}" srcOrd="0" destOrd="0" presId="urn:microsoft.com/office/officeart/2008/layout/HalfCircleOrganizationChart"/>
    <dgm:cxn modelId="{1EE72BB5-786C-C749-BC6F-AB10469C019B}" type="presParOf" srcId="{4386A07E-BA72-8349-9A31-E75FD5055A92}" destId="{A36D83F5-25F5-4242-A2C5-35289AD27EC0}" srcOrd="0" destOrd="0" presId="urn:microsoft.com/office/officeart/2008/layout/HalfCircleOrganizationChart"/>
    <dgm:cxn modelId="{1E75C39D-ECAC-584A-9500-C94DE9A55AF7}" type="presParOf" srcId="{A36D83F5-25F5-4242-A2C5-35289AD27EC0}" destId="{FB6E8B9B-5A19-3442-828D-E3F48C6F208A}" srcOrd="0" destOrd="0" presId="urn:microsoft.com/office/officeart/2008/layout/HalfCircleOrganizationChart"/>
    <dgm:cxn modelId="{C51A8939-721F-314E-96AD-158CA1351C96}" type="presParOf" srcId="{A36D83F5-25F5-4242-A2C5-35289AD27EC0}" destId="{DAFAC1FF-883B-2147-B1D7-1D338DA143CD}" srcOrd="1" destOrd="0" presId="urn:microsoft.com/office/officeart/2008/layout/HalfCircleOrganizationChart"/>
    <dgm:cxn modelId="{F297D507-87BE-9845-8F5A-7370F1A555CF}" type="presParOf" srcId="{A36D83F5-25F5-4242-A2C5-35289AD27EC0}" destId="{2E7BAF65-22CC-594F-AB05-6AA7FA3D94C6}" srcOrd="2" destOrd="0" presId="urn:microsoft.com/office/officeart/2008/layout/HalfCircleOrganizationChart"/>
    <dgm:cxn modelId="{D52B5742-3D79-F742-A2E0-133FC4522E73}" type="presParOf" srcId="{A36D83F5-25F5-4242-A2C5-35289AD27EC0}" destId="{1A6A846F-E2E1-FE47-B133-FCD4F9FF4972}" srcOrd="3" destOrd="0" presId="urn:microsoft.com/office/officeart/2008/layout/HalfCircleOrganizationChart"/>
    <dgm:cxn modelId="{E0BE26A6-E6C0-DF48-A73D-F5606A00A469}" type="presParOf" srcId="{4386A07E-BA72-8349-9A31-E75FD5055A92}" destId="{775AEED3-A534-064E-977E-D76E77C7EE00}" srcOrd="1" destOrd="0" presId="urn:microsoft.com/office/officeart/2008/layout/HalfCircleOrganizationChart"/>
    <dgm:cxn modelId="{907DCC06-7EFA-3F4D-8E73-6994CA777651}" type="presParOf" srcId="{775AEED3-A534-064E-977E-D76E77C7EE00}" destId="{45CA7B3E-6291-674F-B494-1EA99A7DD6E3}" srcOrd="0" destOrd="0" presId="urn:microsoft.com/office/officeart/2008/layout/HalfCircleOrganizationChart"/>
    <dgm:cxn modelId="{09AD40D9-A936-114F-91F2-15A2E901FA33}" type="presParOf" srcId="{775AEED3-A534-064E-977E-D76E77C7EE00}" destId="{FB1CD691-0262-9747-A0AB-0761A87135F5}" srcOrd="1" destOrd="0" presId="urn:microsoft.com/office/officeart/2008/layout/HalfCircleOrganizationChart"/>
    <dgm:cxn modelId="{D30C989D-1E49-8646-B637-D35AC9BF02A2}" type="presParOf" srcId="{FB1CD691-0262-9747-A0AB-0761A87135F5}" destId="{7CACB0C2-F85F-9A47-9A64-41B54BA0FABF}" srcOrd="0" destOrd="0" presId="urn:microsoft.com/office/officeart/2008/layout/HalfCircleOrganizationChart"/>
    <dgm:cxn modelId="{69B753D3-65CA-4643-8245-269FA79C4240}" type="presParOf" srcId="{7CACB0C2-F85F-9A47-9A64-41B54BA0FABF}" destId="{E00B1654-24CA-324D-9973-1055DAF20D7C}" srcOrd="0" destOrd="0" presId="urn:microsoft.com/office/officeart/2008/layout/HalfCircleOrganizationChart"/>
    <dgm:cxn modelId="{12721010-B627-F04C-A2DA-989F12079EF8}" type="presParOf" srcId="{7CACB0C2-F85F-9A47-9A64-41B54BA0FABF}" destId="{67F48A92-D15E-FB44-8F3B-F0FD3431D0E6}" srcOrd="1" destOrd="0" presId="urn:microsoft.com/office/officeart/2008/layout/HalfCircleOrganizationChart"/>
    <dgm:cxn modelId="{6B894D1A-C545-9742-95AB-5DE262950318}" type="presParOf" srcId="{7CACB0C2-F85F-9A47-9A64-41B54BA0FABF}" destId="{32FF07CF-84A4-7E46-A63A-62E4F77C810C}" srcOrd="2" destOrd="0" presId="urn:microsoft.com/office/officeart/2008/layout/HalfCircleOrganizationChart"/>
    <dgm:cxn modelId="{3D23A81A-1A4E-754C-AC94-108D0970140D}" type="presParOf" srcId="{7CACB0C2-F85F-9A47-9A64-41B54BA0FABF}" destId="{8AEC9F29-718F-6249-91A8-48FF56196AC1}" srcOrd="3" destOrd="0" presId="urn:microsoft.com/office/officeart/2008/layout/HalfCircleOrganizationChart"/>
    <dgm:cxn modelId="{CDD6D135-3917-9447-8F09-FFF3A7C2A81E}" type="presParOf" srcId="{FB1CD691-0262-9747-A0AB-0761A87135F5}" destId="{9E08DE65-88FD-1C40-A0EF-9445593878D3}" srcOrd="1" destOrd="0" presId="urn:microsoft.com/office/officeart/2008/layout/HalfCircleOrganizationChart"/>
    <dgm:cxn modelId="{86A03114-6BA9-E440-92E1-B4A4443BC1F5}" type="presParOf" srcId="{9E08DE65-88FD-1C40-A0EF-9445593878D3}" destId="{D7CD4980-2D16-C24F-97D6-FCBEB515BD43}" srcOrd="0" destOrd="0" presId="urn:microsoft.com/office/officeart/2008/layout/HalfCircleOrganizationChart"/>
    <dgm:cxn modelId="{98F91761-5D3C-274F-9696-408F022EC14A}" type="presParOf" srcId="{9E08DE65-88FD-1C40-A0EF-9445593878D3}" destId="{B58268A7-C122-B347-9D1F-381EF4145328}" srcOrd="1" destOrd="0" presId="urn:microsoft.com/office/officeart/2008/layout/HalfCircleOrganizationChart"/>
    <dgm:cxn modelId="{FF8E83F7-E459-9241-B2E6-B7C5D7B31C10}" type="presParOf" srcId="{B58268A7-C122-B347-9D1F-381EF4145328}" destId="{36B9F060-F8CC-A34E-834D-22276F37A6CC}" srcOrd="0" destOrd="0" presId="urn:microsoft.com/office/officeart/2008/layout/HalfCircleOrganizationChart"/>
    <dgm:cxn modelId="{983A73A7-95DF-B748-8B62-84D75713684B}" type="presParOf" srcId="{36B9F060-F8CC-A34E-834D-22276F37A6CC}" destId="{4E2F5BC8-BCD3-874E-AEC4-A15F86A7A043}" srcOrd="0" destOrd="0" presId="urn:microsoft.com/office/officeart/2008/layout/HalfCircleOrganizationChart"/>
    <dgm:cxn modelId="{9B7B2974-19A5-D04C-AE34-D94191B34A05}" type="presParOf" srcId="{36B9F060-F8CC-A34E-834D-22276F37A6CC}" destId="{E6AAAEAC-AA81-C445-B63A-ED90C04B5F46}" srcOrd="1" destOrd="0" presId="urn:microsoft.com/office/officeart/2008/layout/HalfCircleOrganizationChart"/>
    <dgm:cxn modelId="{7D9293CB-5387-B74E-978B-FB9A8164E0E0}" type="presParOf" srcId="{36B9F060-F8CC-A34E-834D-22276F37A6CC}" destId="{DC7E85FE-2C96-8C48-9A9E-697C574A3CD1}" srcOrd="2" destOrd="0" presId="urn:microsoft.com/office/officeart/2008/layout/HalfCircleOrganizationChart"/>
    <dgm:cxn modelId="{AE9B0F7F-EFD0-E546-9F8D-51AD9E67CF27}" type="presParOf" srcId="{36B9F060-F8CC-A34E-834D-22276F37A6CC}" destId="{9059BF31-18F4-E74A-A77E-5A643C0B7652}" srcOrd="3" destOrd="0" presId="urn:microsoft.com/office/officeart/2008/layout/HalfCircleOrganizationChart"/>
    <dgm:cxn modelId="{48A2971A-DE51-804A-9173-6C5177E65361}" type="presParOf" srcId="{B58268A7-C122-B347-9D1F-381EF4145328}" destId="{C42672F3-9FD1-014C-8567-6EC8701AE519}" srcOrd="1" destOrd="0" presId="urn:microsoft.com/office/officeart/2008/layout/HalfCircleOrganizationChart"/>
    <dgm:cxn modelId="{5C2A57FF-549A-DD4C-906F-2D8529106893}" type="presParOf" srcId="{B58268A7-C122-B347-9D1F-381EF4145328}" destId="{6972B783-309C-1B4D-B963-5406BB0D22EC}" srcOrd="2" destOrd="0" presId="urn:microsoft.com/office/officeart/2008/layout/HalfCircleOrganizationChart"/>
    <dgm:cxn modelId="{4C3A4E6E-1979-624C-8729-264EB6F3AA23}" type="presParOf" srcId="{9E08DE65-88FD-1C40-A0EF-9445593878D3}" destId="{00C23936-E425-B848-857A-322B5ADECABA}" srcOrd="2" destOrd="0" presId="urn:microsoft.com/office/officeart/2008/layout/HalfCircleOrganizationChart"/>
    <dgm:cxn modelId="{BA167C87-BE71-654A-BD04-13A760F8491B}" type="presParOf" srcId="{9E08DE65-88FD-1C40-A0EF-9445593878D3}" destId="{46C64300-02B8-0D4C-A32F-468D95FC831E}" srcOrd="3" destOrd="0" presId="urn:microsoft.com/office/officeart/2008/layout/HalfCircleOrganizationChart"/>
    <dgm:cxn modelId="{C20CF3A8-906F-C64A-811F-BE10805D995D}" type="presParOf" srcId="{46C64300-02B8-0D4C-A32F-468D95FC831E}" destId="{FE341C0E-F912-7C4F-89C1-1BD47F8DA682}" srcOrd="0" destOrd="0" presId="urn:microsoft.com/office/officeart/2008/layout/HalfCircleOrganizationChart"/>
    <dgm:cxn modelId="{5B2EF19B-DD25-724A-8D1F-ACE26C31F330}" type="presParOf" srcId="{FE341C0E-F912-7C4F-89C1-1BD47F8DA682}" destId="{DE063196-2C37-9F4C-8C9C-AE98B7B855F0}" srcOrd="0" destOrd="0" presId="urn:microsoft.com/office/officeart/2008/layout/HalfCircleOrganizationChart"/>
    <dgm:cxn modelId="{F2B792FD-69B4-DF4D-AD9D-A4A94D809871}" type="presParOf" srcId="{FE341C0E-F912-7C4F-89C1-1BD47F8DA682}" destId="{E24B4508-75A5-F541-AEF9-454867DB282A}" srcOrd="1" destOrd="0" presId="urn:microsoft.com/office/officeart/2008/layout/HalfCircleOrganizationChart"/>
    <dgm:cxn modelId="{D4061852-C8AB-D54E-8DEE-275C67B932AB}" type="presParOf" srcId="{FE341C0E-F912-7C4F-89C1-1BD47F8DA682}" destId="{B374ACCD-B64E-AD4C-BB96-12BF7801584E}" srcOrd="2" destOrd="0" presId="urn:microsoft.com/office/officeart/2008/layout/HalfCircleOrganizationChart"/>
    <dgm:cxn modelId="{801FB320-238A-F246-B3E8-8806CE99BD55}" type="presParOf" srcId="{FE341C0E-F912-7C4F-89C1-1BD47F8DA682}" destId="{06C59F5E-99BC-EC44-A29E-063ABD98E67C}" srcOrd="3" destOrd="0" presId="urn:microsoft.com/office/officeart/2008/layout/HalfCircleOrganizationChart"/>
    <dgm:cxn modelId="{1A6F95F5-FB12-574F-878D-6FE64110F78B}" type="presParOf" srcId="{46C64300-02B8-0D4C-A32F-468D95FC831E}" destId="{FF9C8592-30AC-1C4E-8645-B41BF05C7652}" srcOrd="1" destOrd="0" presId="urn:microsoft.com/office/officeart/2008/layout/HalfCircleOrganizationChart"/>
    <dgm:cxn modelId="{D86D74EC-797F-474A-B134-00E73AD9B74B}" type="presParOf" srcId="{46C64300-02B8-0D4C-A32F-468D95FC831E}" destId="{D9911E24-14D9-9B4A-A7D2-6C68FCF22970}" srcOrd="2" destOrd="0" presId="urn:microsoft.com/office/officeart/2008/layout/HalfCircleOrganizationChart"/>
    <dgm:cxn modelId="{B22D7FE3-9459-1C4E-8BA0-3250937F830B}" type="presParOf" srcId="{9E08DE65-88FD-1C40-A0EF-9445593878D3}" destId="{18C6DC40-62A2-514A-B7F6-9DBE32F5A909}" srcOrd="4" destOrd="0" presId="urn:microsoft.com/office/officeart/2008/layout/HalfCircleOrganizationChart"/>
    <dgm:cxn modelId="{1D4C7B75-3976-2C4D-953D-494053A8A578}" type="presParOf" srcId="{9E08DE65-88FD-1C40-A0EF-9445593878D3}" destId="{7DB920F0-F6E9-7A49-9BE7-BCFB6D25AA2D}" srcOrd="5" destOrd="0" presId="urn:microsoft.com/office/officeart/2008/layout/HalfCircleOrganizationChart"/>
    <dgm:cxn modelId="{7C7B57E1-CAE6-8849-8A01-C08C8E9EF20B}" type="presParOf" srcId="{7DB920F0-F6E9-7A49-9BE7-BCFB6D25AA2D}" destId="{ECE0E5ED-EE4E-E640-B215-4EC2AB78B353}" srcOrd="0" destOrd="0" presId="urn:microsoft.com/office/officeart/2008/layout/HalfCircleOrganizationChart"/>
    <dgm:cxn modelId="{E6306592-3CBA-1A43-AEA1-BBDF1572D4F9}" type="presParOf" srcId="{ECE0E5ED-EE4E-E640-B215-4EC2AB78B353}" destId="{2F14C9FA-4E7C-8947-BF67-32F4892E2BA1}" srcOrd="0" destOrd="0" presId="urn:microsoft.com/office/officeart/2008/layout/HalfCircleOrganizationChart"/>
    <dgm:cxn modelId="{7F30B9DF-D2AE-8F42-A2D3-890D161F9D99}" type="presParOf" srcId="{ECE0E5ED-EE4E-E640-B215-4EC2AB78B353}" destId="{FA038F33-607D-7649-BACF-42DA60041C8F}" srcOrd="1" destOrd="0" presId="urn:microsoft.com/office/officeart/2008/layout/HalfCircleOrganizationChart"/>
    <dgm:cxn modelId="{7BF0E86E-901C-EC4A-9FDD-F85AD38A6F85}" type="presParOf" srcId="{ECE0E5ED-EE4E-E640-B215-4EC2AB78B353}" destId="{9B3D79C6-EF0F-5A4E-859F-5E3423A73B6C}" srcOrd="2" destOrd="0" presId="urn:microsoft.com/office/officeart/2008/layout/HalfCircleOrganizationChart"/>
    <dgm:cxn modelId="{68B1628B-5A3C-1246-ADF2-86605445F86A}" type="presParOf" srcId="{ECE0E5ED-EE4E-E640-B215-4EC2AB78B353}" destId="{F3BE8D23-403F-DF48-8053-6BC822AB74AC}" srcOrd="3" destOrd="0" presId="urn:microsoft.com/office/officeart/2008/layout/HalfCircleOrganizationChart"/>
    <dgm:cxn modelId="{E364BA55-78A3-A945-BE78-37EF87615FB1}" type="presParOf" srcId="{7DB920F0-F6E9-7A49-9BE7-BCFB6D25AA2D}" destId="{038BDFB8-38D0-F34F-8081-4DE8F88E5C1E}" srcOrd="1" destOrd="0" presId="urn:microsoft.com/office/officeart/2008/layout/HalfCircleOrganizationChart"/>
    <dgm:cxn modelId="{4DEAC3B2-08BF-A24A-A9FB-54D0401AB340}" type="presParOf" srcId="{7DB920F0-F6E9-7A49-9BE7-BCFB6D25AA2D}" destId="{E33C4440-D0F8-894E-B44F-76D3FDF50D8F}" srcOrd="2" destOrd="0" presId="urn:microsoft.com/office/officeart/2008/layout/HalfCircleOrganizationChart"/>
    <dgm:cxn modelId="{448256E7-FB54-2A46-88BA-EC35A8073619}" type="presParOf" srcId="{9E08DE65-88FD-1C40-A0EF-9445593878D3}" destId="{1D96A523-1B82-CA42-B8BC-D92F8E9D0E2D}" srcOrd="6" destOrd="0" presId="urn:microsoft.com/office/officeart/2008/layout/HalfCircleOrganizationChart"/>
    <dgm:cxn modelId="{E0E8B09A-DC6D-5545-876A-D9AAFFDC5388}" type="presParOf" srcId="{9E08DE65-88FD-1C40-A0EF-9445593878D3}" destId="{DB1E0527-7816-E747-88FF-8E7D6180B39A}" srcOrd="7" destOrd="0" presId="urn:microsoft.com/office/officeart/2008/layout/HalfCircleOrganizationChart"/>
    <dgm:cxn modelId="{FF7D9E3D-7A33-3D41-84CB-9962FD129F82}" type="presParOf" srcId="{DB1E0527-7816-E747-88FF-8E7D6180B39A}" destId="{7E5FC35F-A82B-BE4E-A895-1C20D2F136D4}" srcOrd="0" destOrd="0" presId="urn:microsoft.com/office/officeart/2008/layout/HalfCircleOrganizationChart"/>
    <dgm:cxn modelId="{B09C7872-C4EC-B34C-A426-186ED3AC3E18}" type="presParOf" srcId="{7E5FC35F-A82B-BE4E-A895-1C20D2F136D4}" destId="{17D14984-376E-F24D-9FA9-A451CFD7CA7D}" srcOrd="0" destOrd="0" presId="urn:microsoft.com/office/officeart/2008/layout/HalfCircleOrganizationChart"/>
    <dgm:cxn modelId="{614C3F1A-7D5A-DC42-BD03-D5ACF0181211}" type="presParOf" srcId="{7E5FC35F-A82B-BE4E-A895-1C20D2F136D4}" destId="{EC64016B-3D32-6742-B99F-20E9BF07F58C}" srcOrd="1" destOrd="0" presId="urn:microsoft.com/office/officeart/2008/layout/HalfCircleOrganizationChart"/>
    <dgm:cxn modelId="{EF774463-D1E7-714D-9A39-F64AA60F8159}" type="presParOf" srcId="{7E5FC35F-A82B-BE4E-A895-1C20D2F136D4}" destId="{6EE1DC8D-8CB2-C545-850F-D585829202BC}" srcOrd="2" destOrd="0" presId="urn:microsoft.com/office/officeart/2008/layout/HalfCircleOrganizationChart"/>
    <dgm:cxn modelId="{2AB6576C-9CD5-FD41-9645-4495BCFE231A}" type="presParOf" srcId="{7E5FC35F-A82B-BE4E-A895-1C20D2F136D4}" destId="{AC91B9B4-9C48-534E-ABA9-6FF2D5BB96E0}" srcOrd="3" destOrd="0" presId="urn:microsoft.com/office/officeart/2008/layout/HalfCircleOrganizationChart"/>
    <dgm:cxn modelId="{96C2C17C-2AA9-0149-BAFB-12741BA2C84C}" type="presParOf" srcId="{DB1E0527-7816-E747-88FF-8E7D6180B39A}" destId="{D9785D30-ED50-5744-B2D6-9108DD02BDC7}" srcOrd="1" destOrd="0" presId="urn:microsoft.com/office/officeart/2008/layout/HalfCircleOrganizationChart"/>
    <dgm:cxn modelId="{A426803B-BE47-CE40-8F4A-A3094084950D}" type="presParOf" srcId="{DB1E0527-7816-E747-88FF-8E7D6180B39A}" destId="{E13C6A60-1FDB-E74F-AAFE-F0944DA2E861}" srcOrd="2" destOrd="0" presId="urn:microsoft.com/office/officeart/2008/layout/HalfCircleOrganizationChart"/>
    <dgm:cxn modelId="{2A137983-925F-584B-9B49-9DC7E5810EC1}" type="presParOf" srcId="{9E08DE65-88FD-1C40-A0EF-9445593878D3}" destId="{5143B180-47A1-AF45-B5C0-DD9A22086379}" srcOrd="8" destOrd="0" presId="urn:microsoft.com/office/officeart/2008/layout/HalfCircleOrganizationChart"/>
    <dgm:cxn modelId="{5B3314B6-E66C-A44F-85F3-84A768EC2BEC}" type="presParOf" srcId="{9E08DE65-88FD-1C40-A0EF-9445593878D3}" destId="{954D80FF-6649-F84C-8664-5FDF49321029}" srcOrd="9" destOrd="0" presId="urn:microsoft.com/office/officeart/2008/layout/HalfCircleOrganizationChart"/>
    <dgm:cxn modelId="{B2B0182B-96E1-6943-B8F8-CBF734569E93}" type="presParOf" srcId="{954D80FF-6649-F84C-8664-5FDF49321029}" destId="{0BD5FBE9-58FB-1F4D-9C0A-811B4CA21354}" srcOrd="0" destOrd="0" presId="urn:microsoft.com/office/officeart/2008/layout/HalfCircleOrganizationChart"/>
    <dgm:cxn modelId="{E682BCEF-16B5-FA4C-8D45-F16755FA53CE}" type="presParOf" srcId="{0BD5FBE9-58FB-1F4D-9C0A-811B4CA21354}" destId="{512CF9EE-B12D-AB4E-8313-EC9651FFA4E8}" srcOrd="0" destOrd="0" presId="urn:microsoft.com/office/officeart/2008/layout/HalfCircleOrganizationChart"/>
    <dgm:cxn modelId="{2012C129-6764-9E4D-951D-78DB88C7A0CA}" type="presParOf" srcId="{0BD5FBE9-58FB-1F4D-9C0A-811B4CA21354}" destId="{3914C77F-5ECD-D648-BCB6-D46096A37EE4}" srcOrd="1" destOrd="0" presId="urn:microsoft.com/office/officeart/2008/layout/HalfCircleOrganizationChart"/>
    <dgm:cxn modelId="{DF442148-0D8B-B64C-ACB3-6BFFB29FDD14}" type="presParOf" srcId="{0BD5FBE9-58FB-1F4D-9C0A-811B4CA21354}" destId="{842C1E18-F76E-3341-B803-668A09D116F8}" srcOrd="2" destOrd="0" presId="urn:microsoft.com/office/officeart/2008/layout/HalfCircleOrganizationChart"/>
    <dgm:cxn modelId="{8E96F8F7-A378-7C45-956A-E064ABBD424F}" type="presParOf" srcId="{0BD5FBE9-58FB-1F4D-9C0A-811B4CA21354}" destId="{7F79EC40-E827-5F4D-8ABD-2D683BA53CAC}" srcOrd="3" destOrd="0" presId="urn:microsoft.com/office/officeart/2008/layout/HalfCircleOrganizationChart"/>
    <dgm:cxn modelId="{048B4755-D692-D742-9470-B7238BF1595C}" type="presParOf" srcId="{954D80FF-6649-F84C-8664-5FDF49321029}" destId="{28FCBDEC-3CC6-1545-A501-0B06B1090079}" srcOrd="1" destOrd="0" presId="urn:microsoft.com/office/officeart/2008/layout/HalfCircleOrganizationChart"/>
    <dgm:cxn modelId="{71690CD9-79D5-E74B-BC81-8FB726DFA239}" type="presParOf" srcId="{954D80FF-6649-F84C-8664-5FDF49321029}" destId="{970DF674-7C99-E74E-93DC-47110CE68FB5}" srcOrd="2" destOrd="0" presId="urn:microsoft.com/office/officeart/2008/layout/HalfCircleOrganizationChart"/>
    <dgm:cxn modelId="{E57D94B7-88E0-EA46-9553-8ADF04B5BE02}" type="presParOf" srcId="{9E08DE65-88FD-1C40-A0EF-9445593878D3}" destId="{33EDC429-D27E-B94B-B7F8-CD65BCD080AD}" srcOrd="10" destOrd="0" presId="urn:microsoft.com/office/officeart/2008/layout/HalfCircleOrganizationChart"/>
    <dgm:cxn modelId="{1BB7A519-5F4C-314C-8CC2-B9FA187091BB}" type="presParOf" srcId="{9E08DE65-88FD-1C40-A0EF-9445593878D3}" destId="{13FF559C-D206-A94B-B874-F68486DCBB6C}" srcOrd="11" destOrd="0" presId="urn:microsoft.com/office/officeart/2008/layout/HalfCircleOrganizationChart"/>
    <dgm:cxn modelId="{D093D2E1-CBA9-9C40-8F26-2C64ADA979C8}" type="presParOf" srcId="{13FF559C-D206-A94B-B874-F68486DCBB6C}" destId="{099DBEF3-3D64-F647-A800-152877BFB717}" srcOrd="0" destOrd="0" presId="urn:microsoft.com/office/officeart/2008/layout/HalfCircleOrganizationChart"/>
    <dgm:cxn modelId="{C92E6841-A2B8-494E-8110-B01A181A95B0}" type="presParOf" srcId="{099DBEF3-3D64-F647-A800-152877BFB717}" destId="{52BF6FC5-3534-5C40-A891-EBCBC5FA68C3}" srcOrd="0" destOrd="0" presId="urn:microsoft.com/office/officeart/2008/layout/HalfCircleOrganizationChart"/>
    <dgm:cxn modelId="{953E1920-2470-DD47-A14A-32C7B61FB8D0}" type="presParOf" srcId="{099DBEF3-3D64-F647-A800-152877BFB717}" destId="{59289343-5849-2B4E-AE0E-4ACD6543631A}" srcOrd="1" destOrd="0" presId="urn:microsoft.com/office/officeart/2008/layout/HalfCircleOrganizationChart"/>
    <dgm:cxn modelId="{02392B2A-CC28-934A-8C9B-F020D4A302C7}" type="presParOf" srcId="{099DBEF3-3D64-F647-A800-152877BFB717}" destId="{B36B5A5E-8443-B141-A270-2C4A5F63B208}" srcOrd="2" destOrd="0" presId="urn:microsoft.com/office/officeart/2008/layout/HalfCircleOrganizationChart"/>
    <dgm:cxn modelId="{F61A3554-0C07-DC43-B596-01FE3A435090}" type="presParOf" srcId="{099DBEF3-3D64-F647-A800-152877BFB717}" destId="{CE579BDA-C1A0-294F-B8B5-F26307CCE4C3}" srcOrd="3" destOrd="0" presId="urn:microsoft.com/office/officeart/2008/layout/HalfCircleOrganizationChart"/>
    <dgm:cxn modelId="{A2FB9AA6-C40B-8543-84D4-018D6DE6BF00}" type="presParOf" srcId="{13FF559C-D206-A94B-B874-F68486DCBB6C}" destId="{95DF3B6A-B7B7-F248-AFDB-028CF1607DB4}" srcOrd="1" destOrd="0" presId="urn:microsoft.com/office/officeart/2008/layout/HalfCircleOrganizationChart"/>
    <dgm:cxn modelId="{C6102684-CEC4-CB44-BC97-40C61B030A3F}" type="presParOf" srcId="{13FF559C-D206-A94B-B874-F68486DCBB6C}" destId="{CC5748B2-520F-404F-AF73-B33634BFC049}" srcOrd="2" destOrd="0" presId="urn:microsoft.com/office/officeart/2008/layout/HalfCircleOrganizationChart"/>
    <dgm:cxn modelId="{4F7646D9-C697-7448-81A1-C2E940101E84}" type="presParOf" srcId="{9E08DE65-88FD-1C40-A0EF-9445593878D3}" destId="{FBC6A9A8-C0E4-7445-8B10-74E85B65BCFC}" srcOrd="12" destOrd="0" presId="urn:microsoft.com/office/officeart/2008/layout/HalfCircleOrganizationChart"/>
    <dgm:cxn modelId="{F943BFA5-C3E4-8B48-B75F-C3FB0393E6D8}" type="presParOf" srcId="{9E08DE65-88FD-1C40-A0EF-9445593878D3}" destId="{69745F86-EC75-5140-9A04-4BA900C8A7F7}" srcOrd="13" destOrd="0" presId="urn:microsoft.com/office/officeart/2008/layout/HalfCircleOrganizationChart"/>
    <dgm:cxn modelId="{F9B194E5-A5F7-0142-9E61-6EB23E742128}" type="presParOf" srcId="{69745F86-EC75-5140-9A04-4BA900C8A7F7}" destId="{928954EA-D492-DF44-953E-1A26A62BD0CC}" srcOrd="0" destOrd="0" presId="urn:microsoft.com/office/officeart/2008/layout/HalfCircleOrganizationChart"/>
    <dgm:cxn modelId="{A1F9CA59-DA41-6144-9CC9-DCFF5ABBB516}" type="presParOf" srcId="{928954EA-D492-DF44-953E-1A26A62BD0CC}" destId="{08B909D6-701E-0647-9008-297FDF106623}" srcOrd="0" destOrd="0" presId="urn:microsoft.com/office/officeart/2008/layout/HalfCircleOrganizationChart"/>
    <dgm:cxn modelId="{6078A0EB-1A0C-1841-AAE0-91C91603A06F}" type="presParOf" srcId="{928954EA-D492-DF44-953E-1A26A62BD0CC}" destId="{4AC9E99E-75C8-5C40-8F93-5727FB440CFE}" srcOrd="1" destOrd="0" presId="urn:microsoft.com/office/officeart/2008/layout/HalfCircleOrganizationChart"/>
    <dgm:cxn modelId="{B0625628-34B5-FC4D-B11F-F00CE1F76CC3}" type="presParOf" srcId="{928954EA-D492-DF44-953E-1A26A62BD0CC}" destId="{D4C2A8A0-C999-214F-843D-24C159DD3798}" srcOrd="2" destOrd="0" presId="urn:microsoft.com/office/officeart/2008/layout/HalfCircleOrganizationChart"/>
    <dgm:cxn modelId="{27A9A6E4-5882-3D40-8F94-E6DD05BB895B}" type="presParOf" srcId="{928954EA-D492-DF44-953E-1A26A62BD0CC}" destId="{FC23A5EA-0048-3C47-B165-C355B4E0164D}" srcOrd="3" destOrd="0" presId="urn:microsoft.com/office/officeart/2008/layout/HalfCircleOrganizationChart"/>
    <dgm:cxn modelId="{AB086819-D8EE-0A42-ACC7-567193007CE9}" type="presParOf" srcId="{69745F86-EC75-5140-9A04-4BA900C8A7F7}" destId="{9BEA74A5-7E35-3D43-97FA-8EF06155627C}" srcOrd="1" destOrd="0" presId="urn:microsoft.com/office/officeart/2008/layout/HalfCircleOrganizationChart"/>
    <dgm:cxn modelId="{876D1F84-2D86-F646-9C0E-B5F6EEC36D23}" type="presParOf" srcId="{69745F86-EC75-5140-9A04-4BA900C8A7F7}" destId="{D38A1320-B51B-4745-8FE9-D0AA4EED04F5}" srcOrd="2" destOrd="0" presId="urn:microsoft.com/office/officeart/2008/layout/HalfCircleOrganizationChart"/>
    <dgm:cxn modelId="{752A12D6-EA45-EB4E-9933-F37EF9147D3A}" type="presParOf" srcId="{FB1CD691-0262-9747-A0AB-0761A87135F5}" destId="{3230A4E4-A7F9-1545-B260-7BE3F06D32C1}" srcOrd="2" destOrd="0" presId="urn:microsoft.com/office/officeart/2008/layout/HalfCircleOrganizationChart"/>
    <dgm:cxn modelId="{3034A2B7-C1EE-F74C-B6AD-C4382417658C}" type="presParOf" srcId="{775AEED3-A534-064E-977E-D76E77C7EE00}" destId="{DD3B9462-C7D2-5945-A2B3-D86ECD932D7F}" srcOrd="2" destOrd="0" presId="urn:microsoft.com/office/officeart/2008/layout/HalfCircleOrganizationChart"/>
    <dgm:cxn modelId="{A3D876F3-1F96-C94E-A678-79F55A0C35BF}" type="presParOf" srcId="{775AEED3-A534-064E-977E-D76E77C7EE00}" destId="{23172DAF-611D-D348-B8B9-66A9D89405C9}" srcOrd="3" destOrd="0" presId="urn:microsoft.com/office/officeart/2008/layout/HalfCircleOrganizationChart"/>
    <dgm:cxn modelId="{0A8FA8FF-CD9C-8E49-B58B-B27DD4EBA33D}" type="presParOf" srcId="{23172DAF-611D-D348-B8B9-66A9D89405C9}" destId="{31FA4F2F-B2F6-AE4F-93AE-E781F56A6D68}" srcOrd="0" destOrd="0" presId="urn:microsoft.com/office/officeart/2008/layout/HalfCircleOrganizationChart"/>
    <dgm:cxn modelId="{9212899C-DFF1-E149-ABA3-041234C9F5A2}" type="presParOf" srcId="{31FA4F2F-B2F6-AE4F-93AE-E781F56A6D68}" destId="{A1552AAC-948E-9E49-9380-39FFBDB20F59}" srcOrd="0" destOrd="0" presId="urn:microsoft.com/office/officeart/2008/layout/HalfCircleOrganizationChart"/>
    <dgm:cxn modelId="{ED7664BF-AF82-5C4E-B4CB-A033F834409E}" type="presParOf" srcId="{31FA4F2F-B2F6-AE4F-93AE-E781F56A6D68}" destId="{BF8594DE-FD73-594A-8060-88E754F4EACD}" srcOrd="1" destOrd="0" presId="urn:microsoft.com/office/officeart/2008/layout/HalfCircleOrganizationChart"/>
    <dgm:cxn modelId="{74D1F836-99B0-104A-8D05-F3479CC889B1}" type="presParOf" srcId="{31FA4F2F-B2F6-AE4F-93AE-E781F56A6D68}" destId="{C826BF87-4249-D041-8775-322006858B5E}" srcOrd="2" destOrd="0" presId="urn:microsoft.com/office/officeart/2008/layout/HalfCircleOrganizationChart"/>
    <dgm:cxn modelId="{8061F518-7331-FF45-BAF6-86672A0E95F3}" type="presParOf" srcId="{31FA4F2F-B2F6-AE4F-93AE-E781F56A6D68}" destId="{253BC7C8-DECC-0546-A653-884837F691EB}" srcOrd="3" destOrd="0" presId="urn:microsoft.com/office/officeart/2008/layout/HalfCircleOrganizationChart"/>
    <dgm:cxn modelId="{0CCB7E51-4EB8-3848-AC9E-C44150EBEEC7}" type="presParOf" srcId="{23172DAF-611D-D348-B8B9-66A9D89405C9}" destId="{985F1950-90CE-A342-930F-E009F40E0E88}" srcOrd="1" destOrd="0" presId="urn:microsoft.com/office/officeart/2008/layout/HalfCircleOrganizationChart"/>
    <dgm:cxn modelId="{3CFE2C65-43FC-7941-96C4-7232B2D6D2D7}" type="presParOf" srcId="{985F1950-90CE-A342-930F-E009F40E0E88}" destId="{82096086-192E-0147-8331-CFD414679D46}" srcOrd="0" destOrd="0" presId="urn:microsoft.com/office/officeart/2008/layout/HalfCircleOrganizationChart"/>
    <dgm:cxn modelId="{ECAF5C06-FC42-414B-86D4-F03BACB68E3C}" type="presParOf" srcId="{985F1950-90CE-A342-930F-E009F40E0E88}" destId="{AEAF5A0E-C6BC-ED45-B6AE-ABDFA34F3F9E}" srcOrd="1" destOrd="0" presId="urn:microsoft.com/office/officeart/2008/layout/HalfCircleOrganizationChart"/>
    <dgm:cxn modelId="{7CA7E102-7BBF-E042-8773-DD472EA96CE5}" type="presParOf" srcId="{AEAF5A0E-C6BC-ED45-B6AE-ABDFA34F3F9E}" destId="{1B076CA1-0B36-574B-9F4B-1CAB040A6A35}" srcOrd="0" destOrd="0" presId="urn:microsoft.com/office/officeart/2008/layout/HalfCircleOrganizationChart"/>
    <dgm:cxn modelId="{79375C65-B3BE-4A43-BA9E-0D3DEE0B7488}" type="presParOf" srcId="{1B076CA1-0B36-574B-9F4B-1CAB040A6A35}" destId="{13819903-537A-BC44-8FF6-BD205ACA4084}" srcOrd="0" destOrd="0" presId="urn:microsoft.com/office/officeart/2008/layout/HalfCircleOrganizationChart"/>
    <dgm:cxn modelId="{FF95A535-B65E-E745-856F-41F3F7A599A5}" type="presParOf" srcId="{1B076CA1-0B36-574B-9F4B-1CAB040A6A35}" destId="{A2522D22-A687-C34F-A910-A8C40AF70C87}" srcOrd="1" destOrd="0" presId="urn:microsoft.com/office/officeart/2008/layout/HalfCircleOrganizationChart"/>
    <dgm:cxn modelId="{2F63B2D5-DB24-734F-BB59-7BB552922189}" type="presParOf" srcId="{1B076CA1-0B36-574B-9F4B-1CAB040A6A35}" destId="{5E1DB8F1-BA8A-114E-A791-D6039D118291}" srcOrd="2" destOrd="0" presId="urn:microsoft.com/office/officeart/2008/layout/HalfCircleOrganizationChart"/>
    <dgm:cxn modelId="{2FEFEE58-988D-F049-B393-E3F3CACC2B62}" type="presParOf" srcId="{1B076CA1-0B36-574B-9F4B-1CAB040A6A35}" destId="{0D30C4B9-FBF5-C149-9AC8-F96101B435D1}" srcOrd="3" destOrd="0" presId="urn:microsoft.com/office/officeart/2008/layout/HalfCircleOrganizationChart"/>
    <dgm:cxn modelId="{A2372C29-7242-2145-B2FB-5279D30E56E1}" type="presParOf" srcId="{AEAF5A0E-C6BC-ED45-B6AE-ABDFA34F3F9E}" destId="{E2D428BD-F6DB-7242-8F4B-01545B53AAEB}" srcOrd="1" destOrd="0" presId="urn:microsoft.com/office/officeart/2008/layout/HalfCircleOrganizationChart"/>
    <dgm:cxn modelId="{936A74BB-F664-6F4C-BBBE-E69F8A6DA2B3}" type="presParOf" srcId="{AEAF5A0E-C6BC-ED45-B6AE-ABDFA34F3F9E}" destId="{DA8555DC-BB04-DE40-B990-EC26F9E905BD}" srcOrd="2" destOrd="0" presId="urn:microsoft.com/office/officeart/2008/layout/HalfCircleOrganizationChart"/>
    <dgm:cxn modelId="{4E587262-0A31-5B45-952A-5564FE03B1DC}" type="presParOf" srcId="{985F1950-90CE-A342-930F-E009F40E0E88}" destId="{B7EC7413-9F2D-2B4C-97BB-7EBB79764E42}" srcOrd="2" destOrd="0" presId="urn:microsoft.com/office/officeart/2008/layout/HalfCircleOrganizationChart"/>
    <dgm:cxn modelId="{4D5A4C5B-CD22-CC4A-8BB5-4F7ED9B3CBE5}" type="presParOf" srcId="{985F1950-90CE-A342-930F-E009F40E0E88}" destId="{39718032-8942-964A-A17D-5944054B5A1D}" srcOrd="3" destOrd="0" presId="urn:microsoft.com/office/officeart/2008/layout/HalfCircleOrganizationChart"/>
    <dgm:cxn modelId="{4E830625-6602-FE4D-9C08-1773509B8573}" type="presParOf" srcId="{39718032-8942-964A-A17D-5944054B5A1D}" destId="{78448C9A-7B64-544A-B3EE-A1A9FCFC60B9}" srcOrd="0" destOrd="0" presId="urn:microsoft.com/office/officeart/2008/layout/HalfCircleOrganizationChart"/>
    <dgm:cxn modelId="{C805FA6E-2161-E44B-9A8E-33BC2F105919}" type="presParOf" srcId="{78448C9A-7B64-544A-B3EE-A1A9FCFC60B9}" destId="{33633096-DF8E-7A4C-A6A3-06E947A85855}" srcOrd="0" destOrd="0" presId="urn:microsoft.com/office/officeart/2008/layout/HalfCircleOrganizationChart"/>
    <dgm:cxn modelId="{E5C895EE-8F5F-0B48-BCEE-D7C5D16FC83F}" type="presParOf" srcId="{78448C9A-7B64-544A-B3EE-A1A9FCFC60B9}" destId="{36A3509F-3D17-3F45-B5E3-4B5411E55248}" srcOrd="1" destOrd="0" presId="urn:microsoft.com/office/officeart/2008/layout/HalfCircleOrganizationChart"/>
    <dgm:cxn modelId="{A654720D-23FC-1749-B78A-C5395E83E340}" type="presParOf" srcId="{78448C9A-7B64-544A-B3EE-A1A9FCFC60B9}" destId="{376648AA-DA97-0C46-B7A2-720D99BBA5B4}" srcOrd="2" destOrd="0" presId="urn:microsoft.com/office/officeart/2008/layout/HalfCircleOrganizationChart"/>
    <dgm:cxn modelId="{C10E6176-FA8E-D940-8950-560F33C25E99}" type="presParOf" srcId="{78448C9A-7B64-544A-B3EE-A1A9FCFC60B9}" destId="{F6D7AA22-C65C-F441-9927-9ECEF43E94AA}" srcOrd="3" destOrd="0" presId="urn:microsoft.com/office/officeart/2008/layout/HalfCircleOrganizationChart"/>
    <dgm:cxn modelId="{E564308B-A833-6748-BBE9-1E929946475E}" type="presParOf" srcId="{39718032-8942-964A-A17D-5944054B5A1D}" destId="{411FE020-AF7A-2E49-AB95-EAD3A627E3DF}" srcOrd="1" destOrd="0" presId="urn:microsoft.com/office/officeart/2008/layout/HalfCircleOrganizationChart"/>
    <dgm:cxn modelId="{35940B1C-6C21-F140-98D7-3F432AAAB708}" type="presParOf" srcId="{39718032-8942-964A-A17D-5944054B5A1D}" destId="{DF7F4679-E4B5-D049-86E1-C94124EF3759}" srcOrd="2" destOrd="0" presId="urn:microsoft.com/office/officeart/2008/layout/HalfCircleOrganizationChart"/>
    <dgm:cxn modelId="{D9FDCE98-0FBB-8749-8364-2331F46FDD83}" type="presParOf" srcId="{985F1950-90CE-A342-930F-E009F40E0E88}" destId="{7FFD01EF-B366-4E4C-9692-9DDF459F2B5C}" srcOrd="4" destOrd="0" presId="urn:microsoft.com/office/officeart/2008/layout/HalfCircleOrganizationChart"/>
    <dgm:cxn modelId="{29833578-CF10-A14B-8842-A966551E354C}" type="presParOf" srcId="{985F1950-90CE-A342-930F-E009F40E0E88}" destId="{E9125735-C9CA-224F-84D3-61E5863C8BCE}" srcOrd="5" destOrd="0" presId="urn:microsoft.com/office/officeart/2008/layout/HalfCircleOrganizationChart"/>
    <dgm:cxn modelId="{0B2BA256-F9EC-D349-9390-D24EBAA6F0C4}" type="presParOf" srcId="{E9125735-C9CA-224F-84D3-61E5863C8BCE}" destId="{65BC930E-E43E-B04D-BAAB-BA285F5FD44C}" srcOrd="0" destOrd="0" presId="urn:microsoft.com/office/officeart/2008/layout/HalfCircleOrganizationChart"/>
    <dgm:cxn modelId="{D6F889E9-1289-564C-B00D-316AC422E878}" type="presParOf" srcId="{65BC930E-E43E-B04D-BAAB-BA285F5FD44C}" destId="{21F8D236-18D6-A642-A92B-6470524AA45E}" srcOrd="0" destOrd="0" presId="urn:microsoft.com/office/officeart/2008/layout/HalfCircleOrganizationChart"/>
    <dgm:cxn modelId="{CBC5C2B8-BB8F-094A-B573-F5348428FC3B}" type="presParOf" srcId="{65BC930E-E43E-B04D-BAAB-BA285F5FD44C}" destId="{E5F4DEE8-A399-F24E-AC65-79352C1A6BFC}" srcOrd="1" destOrd="0" presId="urn:microsoft.com/office/officeart/2008/layout/HalfCircleOrganizationChart"/>
    <dgm:cxn modelId="{EC7A679E-DC84-F941-B8AF-5E3546BDCDCC}" type="presParOf" srcId="{65BC930E-E43E-B04D-BAAB-BA285F5FD44C}" destId="{0016B64B-8548-A44F-A767-74A67228A2A2}" srcOrd="2" destOrd="0" presId="urn:microsoft.com/office/officeart/2008/layout/HalfCircleOrganizationChart"/>
    <dgm:cxn modelId="{0D9186EC-F3FE-1443-874D-15C2FE5FD579}" type="presParOf" srcId="{65BC930E-E43E-B04D-BAAB-BA285F5FD44C}" destId="{354E06B5-980B-7544-A6CB-0D24AB920228}" srcOrd="3" destOrd="0" presId="urn:microsoft.com/office/officeart/2008/layout/HalfCircleOrganizationChart"/>
    <dgm:cxn modelId="{9B6A7E67-1E65-804A-9D5A-3B182331439D}" type="presParOf" srcId="{E9125735-C9CA-224F-84D3-61E5863C8BCE}" destId="{50979F84-EE29-D540-B495-25E973B58679}" srcOrd="1" destOrd="0" presId="urn:microsoft.com/office/officeart/2008/layout/HalfCircleOrganizationChart"/>
    <dgm:cxn modelId="{F80592D1-E70B-1645-BB99-15AAE68CFE6E}" type="presParOf" srcId="{E9125735-C9CA-224F-84D3-61E5863C8BCE}" destId="{39BDCC97-0121-DA44-B4D7-F086B6E82EA6}" srcOrd="2" destOrd="0" presId="urn:microsoft.com/office/officeart/2008/layout/HalfCircleOrganizationChart"/>
    <dgm:cxn modelId="{ECEF4212-20FF-554C-95A4-7BDC2562AAA2}" type="presParOf" srcId="{985F1950-90CE-A342-930F-E009F40E0E88}" destId="{29A6A7C5-3C47-0649-BCA3-80C7E11AD4BA}" srcOrd="6" destOrd="0" presId="urn:microsoft.com/office/officeart/2008/layout/HalfCircleOrganizationChart"/>
    <dgm:cxn modelId="{97542552-A017-9547-B68C-23B978A8AFBA}" type="presParOf" srcId="{985F1950-90CE-A342-930F-E009F40E0E88}" destId="{6C321F2A-D3AD-D34C-BE51-27ABFA3D36E0}" srcOrd="7" destOrd="0" presId="urn:microsoft.com/office/officeart/2008/layout/HalfCircleOrganizationChart"/>
    <dgm:cxn modelId="{4D07FA74-3045-4846-BBD8-25DA2C5CC8C8}" type="presParOf" srcId="{6C321F2A-D3AD-D34C-BE51-27ABFA3D36E0}" destId="{ED03DD94-7740-C94F-AF10-8F553E963653}" srcOrd="0" destOrd="0" presId="urn:microsoft.com/office/officeart/2008/layout/HalfCircleOrganizationChart"/>
    <dgm:cxn modelId="{F4C73BE5-0F72-194F-9104-F5D75360B869}" type="presParOf" srcId="{ED03DD94-7740-C94F-AF10-8F553E963653}" destId="{9BE50780-EA65-BF4C-9A67-0EEE7C22C1F0}" srcOrd="0" destOrd="0" presId="urn:microsoft.com/office/officeart/2008/layout/HalfCircleOrganizationChart"/>
    <dgm:cxn modelId="{77EC5A7D-33A5-094C-AC67-C8EE1FC0F53C}" type="presParOf" srcId="{ED03DD94-7740-C94F-AF10-8F553E963653}" destId="{69B886FD-308D-5F46-BFD8-F01A07E3F4B0}" srcOrd="1" destOrd="0" presId="urn:microsoft.com/office/officeart/2008/layout/HalfCircleOrganizationChart"/>
    <dgm:cxn modelId="{6E868A58-A015-0948-B2B2-FC2928C6BFF0}" type="presParOf" srcId="{ED03DD94-7740-C94F-AF10-8F553E963653}" destId="{724F293C-CBE9-2447-8553-6C48DF1C1346}" srcOrd="2" destOrd="0" presId="urn:microsoft.com/office/officeart/2008/layout/HalfCircleOrganizationChart"/>
    <dgm:cxn modelId="{C7D5383A-8ACA-E24D-B273-BC3615575188}" type="presParOf" srcId="{ED03DD94-7740-C94F-AF10-8F553E963653}" destId="{C913392D-F89A-0B47-84F6-876E63C3E1BC}" srcOrd="3" destOrd="0" presId="urn:microsoft.com/office/officeart/2008/layout/HalfCircleOrganizationChart"/>
    <dgm:cxn modelId="{8EA7F26C-F9D0-6F4B-94FF-8258B2FB3E11}" type="presParOf" srcId="{6C321F2A-D3AD-D34C-BE51-27ABFA3D36E0}" destId="{0DD8D69A-CF11-464E-AC0B-425B78B3FCB1}" srcOrd="1" destOrd="0" presId="urn:microsoft.com/office/officeart/2008/layout/HalfCircleOrganizationChart"/>
    <dgm:cxn modelId="{9C444A58-59B8-D744-8B24-5B8D95DDA7FA}" type="presParOf" srcId="{6C321F2A-D3AD-D34C-BE51-27ABFA3D36E0}" destId="{3898EFEA-2F10-AE4A-97E7-BADB9735A0C7}" srcOrd="2" destOrd="0" presId="urn:microsoft.com/office/officeart/2008/layout/HalfCircleOrganizationChart"/>
    <dgm:cxn modelId="{74B3A228-6F4A-B348-BAEE-C6B4D7862C17}" type="presParOf" srcId="{985F1950-90CE-A342-930F-E009F40E0E88}" destId="{59A6A1AE-6AE6-5944-BC51-B9C0A3E0A735}" srcOrd="8" destOrd="0" presId="urn:microsoft.com/office/officeart/2008/layout/HalfCircleOrganizationChart"/>
    <dgm:cxn modelId="{5F11DDE5-9F89-E745-A86D-AD350C3BDF2A}" type="presParOf" srcId="{985F1950-90CE-A342-930F-E009F40E0E88}" destId="{41ACADC2-85EA-F64F-BE20-3844EEB289DE}" srcOrd="9" destOrd="0" presId="urn:microsoft.com/office/officeart/2008/layout/HalfCircleOrganizationChart"/>
    <dgm:cxn modelId="{744658BD-7EED-B54F-9D4E-62B8783B0F54}" type="presParOf" srcId="{41ACADC2-85EA-F64F-BE20-3844EEB289DE}" destId="{D14E2D94-DA4D-AF4F-8862-83528EC41132}" srcOrd="0" destOrd="0" presId="urn:microsoft.com/office/officeart/2008/layout/HalfCircleOrganizationChart"/>
    <dgm:cxn modelId="{4E70F0BC-2EA7-D341-BE63-46BB385FCD61}" type="presParOf" srcId="{D14E2D94-DA4D-AF4F-8862-83528EC41132}" destId="{FE62278C-83F9-7C49-AF79-18FE8ADC7485}" srcOrd="0" destOrd="0" presId="urn:microsoft.com/office/officeart/2008/layout/HalfCircleOrganizationChart"/>
    <dgm:cxn modelId="{42ADCF66-83B5-C045-A19B-13F0F7B4B754}" type="presParOf" srcId="{D14E2D94-DA4D-AF4F-8862-83528EC41132}" destId="{F1794417-076D-A34B-B6F8-A87679329534}" srcOrd="1" destOrd="0" presId="urn:microsoft.com/office/officeart/2008/layout/HalfCircleOrganizationChart"/>
    <dgm:cxn modelId="{825419A4-8138-9A49-AE0C-CFECEF3B0628}" type="presParOf" srcId="{D14E2D94-DA4D-AF4F-8862-83528EC41132}" destId="{02EBDCCB-3813-2E4F-B97C-F068D48FB46E}" srcOrd="2" destOrd="0" presId="urn:microsoft.com/office/officeart/2008/layout/HalfCircleOrganizationChart"/>
    <dgm:cxn modelId="{897AA87A-F47C-9344-8495-49CF1DCA0FFF}" type="presParOf" srcId="{D14E2D94-DA4D-AF4F-8862-83528EC41132}" destId="{A486E758-FEFA-4E4E-B014-70D283AA0551}" srcOrd="3" destOrd="0" presId="urn:microsoft.com/office/officeart/2008/layout/HalfCircleOrganizationChart"/>
    <dgm:cxn modelId="{2F3FA2A5-B6C3-AC47-A2B5-653345665206}" type="presParOf" srcId="{41ACADC2-85EA-F64F-BE20-3844EEB289DE}" destId="{AA680656-EA6D-1744-BD7C-C6DEC619A759}" srcOrd="1" destOrd="0" presId="urn:microsoft.com/office/officeart/2008/layout/HalfCircleOrganizationChart"/>
    <dgm:cxn modelId="{19E2A5FA-478F-4B47-9904-F062821A1B70}" type="presParOf" srcId="{41ACADC2-85EA-F64F-BE20-3844EEB289DE}" destId="{17B3AF3C-E4B1-1F44-9EB9-8B7926748418}" srcOrd="2" destOrd="0" presId="urn:microsoft.com/office/officeart/2008/layout/HalfCircleOrganizationChart"/>
    <dgm:cxn modelId="{92CC348F-E407-224F-A928-E939061E45D6}" type="presParOf" srcId="{985F1950-90CE-A342-930F-E009F40E0E88}" destId="{CE894493-51C7-BC4F-A628-55D6B50C3C94}" srcOrd="10" destOrd="0" presId="urn:microsoft.com/office/officeart/2008/layout/HalfCircleOrganizationChart"/>
    <dgm:cxn modelId="{B9E36276-9B84-914F-A97F-D6D8AE812797}" type="presParOf" srcId="{985F1950-90CE-A342-930F-E009F40E0E88}" destId="{A1668AC7-24C0-8046-BB31-A1BF39E6B007}" srcOrd="11" destOrd="0" presId="urn:microsoft.com/office/officeart/2008/layout/HalfCircleOrganizationChart"/>
    <dgm:cxn modelId="{C38077E3-589E-404A-B2FB-C8704B4EA6D2}" type="presParOf" srcId="{A1668AC7-24C0-8046-BB31-A1BF39E6B007}" destId="{6D87BABA-8313-A845-9E3F-2F90A079F6B1}" srcOrd="0" destOrd="0" presId="urn:microsoft.com/office/officeart/2008/layout/HalfCircleOrganizationChart"/>
    <dgm:cxn modelId="{174CA0B0-8420-B64B-A7A4-1EFBA56EDF5F}" type="presParOf" srcId="{6D87BABA-8313-A845-9E3F-2F90A079F6B1}" destId="{228F2646-72AC-6440-9AD5-072CBE037E26}" srcOrd="0" destOrd="0" presId="urn:microsoft.com/office/officeart/2008/layout/HalfCircleOrganizationChart"/>
    <dgm:cxn modelId="{EF98297C-6266-7D44-9B2D-09A3CA57C021}" type="presParOf" srcId="{6D87BABA-8313-A845-9E3F-2F90A079F6B1}" destId="{8253025C-A104-5E4D-A016-3D3BF4E15DDC}" srcOrd="1" destOrd="0" presId="urn:microsoft.com/office/officeart/2008/layout/HalfCircleOrganizationChart"/>
    <dgm:cxn modelId="{CBF58CE0-2089-EB44-ABE5-A5C078698366}" type="presParOf" srcId="{6D87BABA-8313-A845-9E3F-2F90A079F6B1}" destId="{2DCBAE61-A8EE-4C4E-B32E-FF5F2274AE5C}" srcOrd="2" destOrd="0" presId="urn:microsoft.com/office/officeart/2008/layout/HalfCircleOrganizationChart"/>
    <dgm:cxn modelId="{51ED6A89-1374-7F41-A63F-438262E15261}" type="presParOf" srcId="{6D87BABA-8313-A845-9E3F-2F90A079F6B1}" destId="{1F406DED-9E91-0A47-A88F-4BAF80C4DB77}" srcOrd="3" destOrd="0" presId="urn:microsoft.com/office/officeart/2008/layout/HalfCircleOrganizationChart"/>
    <dgm:cxn modelId="{B99B8DAC-93E9-D044-9965-537AB992C8B7}" type="presParOf" srcId="{A1668AC7-24C0-8046-BB31-A1BF39E6B007}" destId="{4EE622CE-FB5E-8144-AE16-9B90F883014B}" srcOrd="1" destOrd="0" presId="urn:microsoft.com/office/officeart/2008/layout/HalfCircleOrganizationChart"/>
    <dgm:cxn modelId="{B474D062-671B-6F4A-AB78-26E82400C8F3}" type="presParOf" srcId="{A1668AC7-24C0-8046-BB31-A1BF39E6B007}" destId="{46AE9EB6-5175-0E45-9EA7-C98901ABF1BE}" srcOrd="2" destOrd="0" presId="urn:microsoft.com/office/officeart/2008/layout/HalfCircleOrganizationChart"/>
    <dgm:cxn modelId="{A479EE74-60F1-7147-834F-BA8BF2EA83CB}" type="presParOf" srcId="{985F1950-90CE-A342-930F-E009F40E0E88}" destId="{836A71D0-967D-8843-9B77-7077A9EFF269}" srcOrd="12" destOrd="0" presId="urn:microsoft.com/office/officeart/2008/layout/HalfCircleOrganizationChart"/>
    <dgm:cxn modelId="{6356C378-3064-5643-AE52-A88F0059B906}" type="presParOf" srcId="{985F1950-90CE-A342-930F-E009F40E0E88}" destId="{D3517A7F-880C-1944-8E72-582F84283ADA}" srcOrd="13" destOrd="0" presId="urn:microsoft.com/office/officeart/2008/layout/HalfCircleOrganizationChart"/>
    <dgm:cxn modelId="{08B8E3A9-95A6-8449-82A7-D7EE1DEBC180}" type="presParOf" srcId="{D3517A7F-880C-1944-8E72-582F84283ADA}" destId="{DE56B4B8-2780-F240-8613-EC03BB0BFF51}" srcOrd="0" destOrd="0" presId="urn:microsoft.com/office/officeart/2008/layout/HalfCircleOrganizationChart"/>
    <dgm:cxn modelId="{012F6B31-EEFD-3047-A5F6-913433B04797}" type="presParOf" srcId="{DE56B4B8-2780-F240-8613-EC03BB0BFF51}" destId="{EC5C9266-7804-6F4B-BCCF-52941A3311C0}" srcOrd="0" destOrd="0" presId="urn:microsoft.com/office/officeart/2008/layout/HalfCircleOrganizationChart"/>
    <dgm:cxn modelId="{22ACD230-82A2-7D4B-B0C8-6D60D0ECA7E9}" type="presParOf" srcId="{DE56B4B8-2780-F240-8613-EC03BB0BFF51}" destId="{85DD581A-8270-2444-848C-0C0F42E1C731}" srcOrd="1" destOrd="0" presId="urn:microsoft.com/office/officeart/2008/layout/HalfCircleOrganizationChart"/>
    <dgm:cxn modelId="{2BE6E246-FBCA-744C-9A5F-898B83002045}" type="presParOf" srcId="{DE56B4B8-2780-F240-8613-EC03BB0BFF51}" destId="{98979D9E-D6E0-124A-B766-7ADCC6A88840}" srcOrd="2" destOrd="0" presId="urn:microsoft.com/office/officeart/2008/layout/HalfCircleOrganizationChart"/>
    <dgm:cxn modelId="{6973716D-1009-0948-B00F-7FBE4E538F93}" type="presParOf" srcId="{DE56B4B8-2780-F240-8613-EC03BB0BFF51}" destId="{C3AC91B1-5CE8-B14A-A38C-57F7B838EA92}" srcOrd="3" destOrd="0" presId="urn:microsoft.com/office/officeart/2008/layout/HalfCircleOrganizationChart"/>
    <dgm:cxn modelId="{B78223CB-37DC-2A46-AF09-140D2C9FFA2E}" type="presParOf" srcId="{D3517A7F-880C-1944-8E72-582F84283ADA}" destId="{282AC860-B611-E747-A581-19C83A94FABC}" srcOrd="1" destOrd="0" presId="urn:microsoft.com/office/officeart/2008/layout/HalfCircleOrganizationChart"/>
    <dgm:cxn modelId="{C1A7E40B-6DBD-C547-B886-5921A466ACF4}" type="presParOf" srcId="{D3517A7F-880C-1944-8E72-582F84283ADA}" destId="{CED9B811-3136-AC42-A688-4BE38D7D405B}" srcOrd="2" destOrd="0" presId="urn:microsoft.com/office/officeart/2008/layout/HalfCircleOrganizationChart"/>
    <dgm:cxn modelId="{C1696E34-8D4C-E040-AE9C-8A36C36A645B}" type="presParOf" srcId="{23172DAF-611D-D348-B8B9-66A9D89405C9}" destId="{A9FDA015-5942-0047-A040-517C7E9A16F8}" srcOrd="2" destOrd="0" presId="urn:microsoft.com/office/officeart/2008/layout/HalfCircleOrganizationChart"/>
    <dgm:cxn modelId="{779E527A-7322-EC46-B226-7AD5C34C6C9D}" type="presParOf" srcId="{775AEED3-A534-064E-977E-D76E77C7EE00}" destId="{B6C523EB-F492-7447-A1E7-166BAA0F351D}" srcOrd="4" destOrd="0" presId="urn:microsoft.com/office/officeart/2008/layout/HalfCircleOrganizationChart"/>
    <dgm:cxn modelId="{90D1DBA5-A970-4147-8D25-E2EF1D5C2D68}" type="presParOf" srcId="{775AEED3-A534-064E-977E-D76E77C7EE00}" destId="{A6E6B0A7-31F1-F94C-B124-360A00CFA54A}" srcOrd="5" destOrd="0" presId="urn:microsoft.com/office/officeart/2008/layout/HalfCircleOrganizationChart"/>
    <dgm:cxn modelId="{5B5715C6-17CC-AD43-85D6-EAE43CE7548B}" type="presParOf" srcId="{A6E6B0A7-31F1-F94C-B124-360A00CFA54A}" destId="{90D35AA6-313B-4244-9E9E-F9CDF2ABD5FD}" srcOrd="0" destOrd="0" presId="urn:microsoft.com/office/officeart/2008/layout/HalfCircleOrganizationChart"/>
    <dgm:cxn modelId="{5C282B65-9B53-3D4D-9727-F81B7B40A1DE}" type="presParOf" srcId="{90D35AA6-313B-4244-9E9E-F9CDF2ABD5FD}" destId="{985F4CE0-2906-DC42-AE20-607CA83488BD}" srcOrd="0" destOrd="0" presId="urn:microsoft.com/office/officeart/2008/layout/HalfCircleOrganizationChart"/>
    <dgm:cxn modelId="{E397F9C8-5C92-5D45-BB32-B0341B8731A7}" type="presParOf" srcId="{90D35AA6-313B-4244-9E9E-F9CDF2ABD5FD}" destId="{C80EB0BA-C419-5F46-BEE3-800A284853DA}" srcOrd="1" destOrd="0" presId="urn:microsoft.com/office/officeart/2008/layout/HalfCircleOrganizationChart"/>
    <dgm:cxn modelId="{5D939A1E-D995-0E40-AF85-44B32055F3C1}" type="presParOf" srcId="{90D35AA6-313B-4244-9E9E-F9CDF2ABD5FD}" destId="{6088C471-FE97-AA40-8AA9-7CBAB35D92E3}" srcOrd="2" destOrd="0" presId="urn:microsoft.com/office/officeart/2008/layout/HalfCircleOrganizationChart"/>
    <dgm:cxn modelId="{4E697F24-E425-814C-A324-FE48DB0F655B}" type="presParOf" srcId="{90D35AA6-313B-4244-9E9E-F9CDF2ABD5FD}" destId="{B6FB8A44-4B1D-6141-A249-F0AC8F5BC045}" srcOrd="3" destOrd="0" presId="urn:microsoft.com/office/officeart/2008/layout/HalfCircleOrganizationChart"/>
    <dgm:cxn modelId="{5598FDD0-DF10-0C42-BE75-3AE8C9B1E47E}" type="presParOf" srcId="{A6E6B0A7-31F1-F94C-B124-360A00CFA54A}" destId="{94F15CEB-78B8-2C4E-8F77-F9D5211185DE}" srcOrd="1" destOrd="0" presId="urn:microsoft.com/office/officeart/2008/layout/HalfCircleOrganizationChart"/>
    <dgm:cxn modelId="{AAA6D568-04E7-814F-911A-79176539376D}" type="presParOf" srcId="{94F15CEB-78B8-2C4E-8F77-F9D5211185DE}" destId="{61561BE5-A587-CB4E-A526-11F6A699BAB2}" srcOrd="0" destOrd="0" presId="urn:microsoft.com/office/officeart/2008/layout/HalfCircleOrganizationChart"/>
    <dgm:cxn modelId="{3F4AF838-1119-574F-9015-55EADD8DD307}" type="presParOf" srcId="{94F15CEB-78B8-2C4E-8F77-F9D5211185DE}" destId="{1377732F-D8F8-734C-AD32-98BCA1F6594F}" srcOrd="1" destOrd="0" presId="urn:microsoft.com/office/officeart/2008/layout/HalfCircleOrganizationChart"/>
    <dgm:cxn modelId="{798C9BBA-3C3A-A841-AC6E-C255708BA9D8}" type="presParOf" srcId="{1377732F-D8F8-734C-AD32-98BCA1F6594F}" destId="{AE52ACDA-693B-4145-9162-B2D7034E0FDF}" srcOrd="0" destOrd="0" presId="urn:microsoft.com/office/officeart/2008/layout/HalfCircleOrganizationChart"/>
    <dgm:cxn modelId="{DD1A30AF-65F1-A542-B9AD-2EAF473614CC}" type="presParOf" srcId="{AE52ACDA-693B-4145-9162-B2D7034E0FDF}" destId="{5E3769F6-8883-5849-935C-1698BADE7677}" srcOrd="0" destOrd="0" presId="urn:microsoft.com/office/officeart/2008/layout/HalfCircleOrganizationChart"/>
    <dgm:cxn modelId="{F8522C76-1520-0B40-AB25-38EF291CC9C1}" type="presParOf" srcId="{AE52ACDA-693B-4145-9162-B2D7034E0FDF}" destId="{3777B96D-9070-0249-9A73-731C9CBC0C54}" srcOrd="1" destOrd="0" presId="urn:microsoft.com/office/officeart/2008/layout/HalfCircleOrganizationChart"/>
    <dgm:cxn modelId="{C376B3F5-E05F-B042-BB29-69A069ABA0FC}" type="presParOf" srcId="{AE52ACDA-693B-4145-9162-B2D7034E0FDF}" destId="{68B5A162-951B-6646-9E20-60C79DD723D9}" srcOrd="2" destOrd="0" presId="urn:microsoft.com/office/officeart/2008/layout/HalfCircleOrganizationChart"/>
    <dgm:cxn modelId="{845E6C4A-6951-9646-9010-95220808919F}" type="presParOf" srcId="{AE52ACDA-693B-4145-9162-B2D7034E0FDF}" destId="{17C093BA-34A8-FF4F-A21F-559A0BCA4268}" srcOrd="3" destOrd="0" presId="urn:microsoft.com/office/officeart/2008/layout/HalfCircleOrganizationChart"/>
    <dgm:cxn modelId="{AE15E604-05DA-F643-93B6-7EDBBB27E26C}" type="presParOf" srcId="{1377732F-D8F8-734C-AD32-98BCA1F6594F}" destId="{7F7C47A1-693E-6F46-9F9F-8A2466148B6A}" srcOrd="1" destOrd="0" presId="urn:microsoft.com/office/officeart/2008/layout/HalfCircleOrganizationChart"/>
    <dgm:cxn modelId="{8EF87C9E-4F2F-0E4A-894A-9E3129C75EDC}" type="presParOf" srcId="{1377732F-D8F8-734C-AD32-98BCA1F6594F}" destId="{317456BE-6242-3A41-805E-F4435BCEFA1E}" srcOrd="2" destOrd="0" presId="urn:microsoft.com/office/officeart/2008/layout/HalfCircleOrganizationChart"/>
    <dgm:cxn modelId="{E0B1BE38-01EE-D641-8165-1C986A6C598C}" type="presParOf" srcId="{94F15CEB-78B8-2C4E-8F77-F9D5211185DE}" destId="{ABE06711-48D6-8C4C-943F-586BDD0FE949}" srcOrd="2" destOrd="0" presId="urn:microsoft.com/office/officeart/2008/layout/HalfCircleOrganizationChart"/>
    <dgm:cxn modelId="{74125F17-AF29-7941-A232-E5624229921B}" type="presParOf" srcId="{94F15CEB-78B8-2C4E-8F77-F9D5211185DE}" destId="{D2A6219C-24BD-834F-B20D-8E65949F8003}" srcOrd="3" destOrd="0" presId="urn:microsoft.com/office/officeart/2008/layout/HalfCircleOrganizationChart"/>
    <dgm:cxn modelId="{FD0893D1-6860-B64B-904B-0C505C96F95A}" type="presParOf" srcId="{D2A6219C-24BD-834F-B20D-8E65949F8003}" destId="{BBD43F5A-866E-CB49-8335-EBF0BCC1D897}" srcOrd="0" destOrd="0" presId="urn:microsoft.com/office/officeart/2008/layout/HalfCircleOrganizationChart"/>
    <dgm:cxn modelId="{3E376638-8333-CB47-9262-EE6D1136521F}" type="presParOf" srcId="{BBD43F5A-866E-CB49-8335-EBF0BCC1D897}" destId="{935149A9-2B0E-5B49-9253-9AB84186774E}" srcOrd="0" destOrd="0" presId="urn:microsoft.com/office/officeart/2008/layout/HalfCircleOrganizationChart"/>
    <dgm:cxn modelId="{027127CA-532B-D947-88BD-CC15010C2BCE}" type="presParOf" srcId="{BBD43F5A-866E-CB49-8335-EBF0BCC1D897}" destId="{3BB7F546-44FC-9B41-A20E-C99678DA5567}" srcOrd="1" destOrd="0" presId="urn:microsoft.com/office/officeart/2008/layout/HalfCircleOrganizationChart"/>
    <dgm:cxn modelId="{C3592764-B05A-294A-828F-27E4A290B02A}" type="presParOf" srcId="{BBD43F5A-866E-CB49-8335-EBF0BCC1D897}" destId="{0AC3B039-825E-D74A-AB98-4A6EBD031EDC}" srcOrd="2" destOrd="0" presId="urn:microsoft.com/office/officeart/2008/layout/HalfCircleOrganizationChart"/>
    <dgm:cxn modelId="{FD17420B-6249-564A-BF68-B1CA660A918B}" type="presParOf" srcId="{BBD43F5A-866E-CB49-8335-EBF0BCC1D897}" destId="{B3AB8916-4380-A749-998E-98866350B052}" srcOrd="3" destOrd="0" presId="urn:microsoft.com/office/officeart/2008/layout/HalfCircleOrganizationChart"/>
    <dgm:cxn modelId="{FBF50FC7-0F70-CE45-997D-F482A653997C}" type="presParOf" srcId="{D2A6219C-24BD-834F-B20D-8E65949F8003}" destId="{5CD281F1-FA3D-FD4B-BC7F-BE38A025176A}" srcOrd="1" destOrd="0" presId="urn:microsoft.com/office/officeart/2008/layout/HalfCircleOrganizationChart"/>
    <dgm:cxn modelId="{3D02FA2E-20A7-8243-BEA6-E68700908192}" type="presParOf" srcId="{D2A6219C-24BD-834F-B20D-8E65949F8003}" destId="{70DB59D7-245C-9449-B410-508C5D79967E}" srcOrd="2" destOrd="0" presId="urn:microsoft.com/office/officeart/2008/layout/HalfCircleOrganizationChart"/>
    <dgm:cxn modelId="{0143A887-FBF5-884D-A84A-65AA6823F0FF}" type="presParOf" srcId="{94F15CEB-78B8-2C4E-8F77-F9D5211185DE}" destId="{B96A224B-76A6-AA42-88BF-0B3FB07C65E0}" srcOrd="4" destOrd="0" presId="urn:microsoft.com/office/officeart/2008/layout/HalfCircleOrganizationChart"/>
    <dgm:cxn modelId="{CCC63CBC-EA40-314B-A1E7-9D3DFB277F57}" type="presParOf" srcId="{94F15CEB-78B8-2C4E-8F77-F9D5211185DE}" destId="{E020818B-A8CA-0A40-93B2-D9CEA755AF5B}" srcOrd="5" destOrd="0" presId="urn:microsoft.com/office/officeart/2008/layout/HalfCircleOrganizationChart"/>
    <dgm:cxn modelId="{2ACA929B-3872-F244-AFD4-113A2A68C8E9}" type="presParOf" srcId="{E020818B-A8CA-0A40-93B2-D9CEA755AF5B}" destId="{DF7E0A3C-8147-6246-B74E-302113DA549C}" srcOrd="0" destOrd="0" presId="urn:microsoft.com/office/officeart/2008/layout/HalfCircleOrganizationChart"/>
    <dgm:cxn modelId="{BBD0ADCD-402D-EF4B-A504-50D246041CFC}" type="presParOf" srcId="{DF7E0A3C-8147-6246-B74E-302113DA549C}" destId="{E366F523-17C5-9B48-8B74-7F671F4596EB}" srcOrd="0" destOrd="0" presId="urn:microsoft.com/office/officeart/2008/layout/HalfCircleOrganizationChart"/>
    <dgm:cxn modelId="{27AB7176-9619-DF48-8701-202A6BCB17E8}" type="presParOf" srcId="{DF7E0A3C-8147-6246-B74E-302113DA549C}" destId="{94E419DC-5BF7-0241-90CB-4559D92C0FBA}" srcOrd="1" destOrd="0" presId="urn:microsoft.com/office/officeart/2008/layout/HalfCircleOrganizationChart"/>
    <dgm:cxn modelId="{675DB97A-BFE2-6344-B148-D81B565C22AE}" type="presParOf" srcId="{DF7E0A3C-8147-6246-B74E-302113DA549C}" destId="{8062291F-1E6A-1D4A-948F-BB042BF54872}" srcOrd="2" destOrd="0" presId="urn:microsoft.com/office/officeart/2008/layout/HalfCircleOrganizationChart"/>
    <dgm:cxn modelId="{C0006C7A-A1E9-2F45-A24F-A3354043F1F4}" type="presParOf" srcId="{DF7E0A3C-8147-6246-B74E-302113DA549C}" destId="{28803C4E-13AB-D447-8620-915A96053FFB}" srcOrd="3" destOrd="0" presId="urn:microsoft.com/office/officeart/2008/layout/HalfCircleOrganizationChart"/>
    <dgm:cxn modelId="{5317BBDA-9775-C44C-8396-CAD848D4CC37}" type="presParOf" srcId="{E020818B-A8CA-0A40-93B2-D9CEA755AF5B}" destId="{332A0426-6378-C848-BDBB-9AA9899CFECD}" srcOrd="1" destOrd="0" presId="urn:microsoft.com/office/officeart/2008/layout/HalfCircleOrganizationChart"/>
    <dgm:cxn modelId="{95D45DB9-59E6-CB42-AB17-9D9E1FCDB26E}" type="presParOf" srcId="{E020818B-A8CA-0A40-93B2-D9CEA755AF5B}" destId="{C632D510-C80B-A646-B050-3580D676C0AE}" srcOrd="2" destOrd="0" presId="urn:microsoft.com/office/officeart/2008/layout/HalfCircleOrganizationChart"/>
    <dgm:cxn modelId="{924DE05F-04E4-E946-ABB5-95E32B204E0E}" type="presParOf" srcId="{94F15CEB-78B8-2C4E-8F77-F9D5211185DE}" destId="{153C0AAD-5D2E-DD42-A47D-4A2290EF9682}" srcOrd="6" destOrd="0" presId="urn:microsoft.com/office/officeart/2008/layout/HalfCircleOrganizationChart"/>
    <dgm:cxn modelId="{A99B1A6A-5123-C044-AF1B-76830DB59A94}" type="presParOf" srcId="{94F15CEB-78B8-2C4E-8F77-F9D5211185DE}" destId="{966DE81F-0169-FE45-8784-1D410D0D77D4}" srcOrd="7" destOrd="0" presId="urn:microsoft.com/office/officeart/2008/layout/HalfCircleOrganizationChart"/>
    <dgm:cxn modelId="{48A6EDF4-08BE-9344-ACD0-476EDFB24E75}" type="presParOf" srcId="{966DE81F-0169-FE45-8784-1D410D0D77D4}" destId="{AAB5C946-4ACE-3D4D-9CDD-C2B64E0138BF}" srcOrd="0" destOrd="0" presId="urn:microsoft.com/office/officeart/2008/layout/HalfCircleOrganizationChart"/>
    <dgm:cxn modelId="{CB8394ED-6B42-344D-93F3-AFA558A72EEC}" type="presParOf" srcId="{AAB5C946-4ACE-3D4D-9CDD-C2B64E0138BF}" destId="{A0617CD8-0D16-574A-9D4F-4EE5A2B10B20}" srcOrd="0" destOrd="0" presId="urn:microsoft.com/office/officeart/2008/layout/HalfCircleOrganizationChart"/>
    <dgm:cxn modelId="{68E992D4-C66D-814C-ACE8-BEA00FA782CB}" type="presParOf" srcId="{AAB5C946-4ACE-3D4D-9CDD-C2B64E0138BF}" destId="{F69EE44E-82EB-6D4F-A18A-FB6F7F09E0CA}" srcOrd="1" destOrd="0" presId="urn:microsoft.com/office/officeart/2008/layout/HalfCircleOrganizationChart"/>
    <dgm:cxn modelId="{AFAECEC0-CE10-7A44-B356-29904B5EC521}" type="presParOf" srcId="{AAB5C946-4ACE-3D4D-9CDD-C2B64E0138BF}" destId="{75D6B507-A373-944C-BCCE-B24E261AFC15}" srcOrd="2" destOrd="0" presId="urn:microsoft.com/office/officeart/2008/layout/HalfCircleOrganizationChart"/>
    <dgm:cxn modelId="{DC133620-522E-574E-9565-F86D5DBC5474}" type="presParOf" srcId="{AAB5C946-4ACE-3D4D-9CDD-C2B64E0138BF}" destId="{DAEF4DD9-220E-104E-81C9-2A0A0911EF36}" srcOrd="3" destOrd="0" presId="urn:microsoft.com/office/officeart/2008/layout/HalfCircleOrganizationChart"/>
    <dgm:cxn modelId="{4ED1BE4F-7FC7-8D43-91C1-4F29AC2A4EAC}" type="presParOf" srcId="{966DE81F-0169-FE45-8784-1D410D0D77D4}" destId="{82D80998-CFAC-8D4F-9CB4-7A5B7CB64ADF}" srcOrd="1" destOrd="0" presId="urn:microsoft.com/office/officeart/2008/layout/HalfCircleOrganizationChart"/>
    <dgm:cxn modelId="{8405055A-1625-E347-9BCC-87B3387FC64E}" type="presParOf" srcId="{966DE81F-0169-FE45-8784-1D410D0D77D4}" destId="{FFD5390D-D1A1-C14B-9FCB-03C7A6EE5FE4}" srcOrd="2" destOrd="0" presId="urn:microsoft.com/office/officeart/2008/layout/HalfCircleOrganizationChart"/>
    <dgm:cxn modelId="{9343820E-6BB4-8145-8082-35FF881C4DD2}" type="presParOf" srcId="{94F15CEB-78B8-2C4E-8F77-F9D5211185DE}" destId="{40598623-2944-B14B-A475-2C87923EF8B3}" srcOrd="8" destOrd="0" presId="urn:microsoft.com/office/officeart/2008/layout/HalfCircleOrganizationChart"/>
    <dgm:cxn modelId="{70C4C95E-F14D-F34F-A44B-A95BC5A52086}" type="presParOf" srcId="{94F15CEB-78B8-2C4E-8F77-F9D5211185DE}" destId="{E13FF628-0076-404A-A6ED-97DFF3F7AA07}" srcOrd="9" destOrd="0" presId="urn:microsoft.com/office/officeart/2008/layout/HalfCircleOrganizationChart"/>
    <dgm:cxn modelId="{F19709ED-A145-774E-83F7-40F595D2FAB5}" type="presParOf" srcId="{E13FF628-0076-404A-A6ED-97DFF3F7AA07}" destId="{6C4B29FE-5C9D-1E41-B185-81E5DCA52D11}" srcOrd="0" destOrd="0" presId="urn:microsoft.com/office/officeart/2008/layout/HalfCircleOrganizationChart"/>
    <dgm:cxn modelId="{53CBE74C-3EAB-C74E-AEF6-8F4920CD8208}" type="presParOf" srcId="{6C4B29FE-5C9D-1E41-B185-81E5DCA52D11}" destId="{2C78E17E-7E8A-C149-A035-2EBCF8E976F5}" srcOrd="0" destOrd="0" presId="urn:microsoft.com/office/officeart/2008/layout/HalfCircleOrganizationChart"/>
    <dgm:cxn modelId="{244971A7-9C4A-F246-8603-4022D9302C20}" type="presParOf" srcId="{6C4B29FE-5C9D-1E41-B185-81E5DCA52D11}" destId="{A39FBE55-69EE-B74C-B65D-E729A2466A3A}" srcOrd="1" destOrd="0" presId="urn:microsoft.com/office/officeart/2008/layout/HalfCircleOrganizationChart"/>
    <dgm:cxn modelId="{7F5C97F9-641B-2D4A-9A37-F1876777A6BA}" type="presParOf" srcId="{6C4B29FE-5C9D-1E41-B185-81E5DCA52D11}" destId="{6339227E-B6E3-5A4E-A7CE-C255AF24CF00}" srcOrd="2" destOrd="0" presId="urn:microsoft.com/office/officeart/2008/layout/HalfCircleOrganizationChart"/>
    <dgm:cxn modelId="{135CD4E2-A5A4-D442-AB71-6D860896F1A5}" type="presParOf" srcId="{6C4B29FE-5C9D-1E41-B185-81E5DCA52D11}" destId="{60AE2085-3DA9-5749-B110-758D75A6527C}" srcOrd="3" destOrd="0" presId="urn:microsoft.com/office/officeart/2008/layout/HalfCircleOrganizationChart"/>
    <dgm:cxn modelId="{D2ECD631-FF77-444F-ADE7-3B8D64BF234A}" type="presParOf" srcId="{E13FF628-0076-404A-A6ED-97DFF3F7AA07}" destId="{F43E3520-B6EB-3445-BB15-E03ABEBA30EA}" srcOrd="1" destOrd="0" presId="urn:microsoft.com/office/officeart/2008/layout/HalfCircleOrganizationChart"/>
    <dgm:cxn modelId="{58CB3B98-A602-FB41-BD67-BA4E46639B7B}" type="presParOf" srcId="{E13FF628-0076-404A-A6ED-97DFF3F7AA07}" destId="{D0D8B43E-2015-5642-92CB-156CD38077C3}" srcOrd="2" destOrd="0" presId="urn:microsoft.com/office/officeart/2008/layout/HalfCircleOrganizationChart"/>
    <dgm:cxn modelId="{0BFFCC9D-4089-644F-8B94-668AE31AA1C3}" type="presParOf" srcId="{94F15CEB-78B8-2C4E-8F77-F9D5211185DE}" destId="{3395D59F-F06B-384E-AEE0-3BD653757637}" srcOrd="10" destOrd="0" presId="urn:microsoft.com/office/officeart/2008/layout/HalfCircleOrganizationChart"/>
    <dgm:cxn modelId="{D46FA542-BD18-4D45-8661-2A19AEBE3DFF}" type="presParOf" srcId="{94F15CEB-78B8-2C4E-8F77-F9D5211185DE}" destId="{8AAB7318-9D47-D843-9887-D7FB791B77AD}" srcOrd="11" destOrd="0" presId="urn:microsoft.com/office/officeart/2008/layout/HalfCircleOrganizationChart"/>
    <dgm:cxn modelId="{230BE906-483C-B64E-8AF3-3C5E94DEC853}" type="presParOf" srcId="{8AAB7318-9D47-D843-9887-D7FB791B77AD}" destId="{6D75EF83-05DD-F043-BE26-56A99A334718}" srcOrd="0" destOrd="0" presId="urn:microsoft.com/office/officeart/2008/layout/HalfCircleOrganizationChart"/>
    <dgm:cxn modelId="{77BE9199-A31D-6145-8C46-BFA315C33C37}" type="presParOf" srcId="{6D75EF83-05DD-F043-BE26-56A99A334718}" destId="{0267656F-0D84-F642-AD2D-372629AA5464}" srcOrd="0" destOrd="0" presId="urn:microsoft.com/office/officeart/2008/layout/HalfCircleOrganizationChart"/>
    <dgm:cxn modelId="{90B77920-B042-1C43-8743-CC8C227C8F42}" type="presParOf" srcId="{6D75EF83-05DD-F043-BE26-56A99A334718}" destId="{6FA617C3-7484-6B40-839A-CB9F82CBD395}" srcOrd="1" destOrd="0" presId="urn:microsoft.com/office/officeart/2008/layout/HalfCircleOrganizationChart"/>
    <dgm:cxn modelId="{9ED21340-AC4B-2343-BD81-F3720FB85B2B}" type="presParOf" srcId="{6D75EF83-05DD-F043-BE26-56A99A334718}" destId="{5111AE78-011E-A94A-AC2B-29E73387B60D}" srcOrd="2" destOrd="0" presId="urn:microsoft.com/office/officeart/2008/layout/HalfCircleOrganizationChart"/>
    <dgm:cxn modelId="{4A8B9A43-DD15-514D-B332-6ED2220CBC68}" type="presParOf" srcId="{6D75EF83-05DD-F043-BE26-56A99A334718}" destId="{66F1C1F3-D585-FF4A-A846-64EA47702452}" srcOrd="3" destOrd="0" presId="urn:microsoft.com/office/officeart/2008/layout/HalfCircleOrganizationChart"/>
    <dgm:cxn modelId="{2E3EEE9B-EA9C-2449-BE5B-72738BA5447F}" type="presParOf" srcId="{8AAB7318-9D47-D843-9887-D7FB791B77AD}" destId="{EA9EE260-199C-0345-95EC-1DD0AA9BCE1E}" srcOrd="1" destOrd="0" presId="urn:microsoft.com/office/officeart/2008/layout/HalfCircleOrganizationChart"/>
    <dgm:cxn modelId="{2AE751FF-91C2-1A45-A9CA-992592DBA99E}" type="presParOf" srcId="{8AAB7318-9D47-D843-9887-D7FB791B77AD}" destId="{2F0A45BE-C6C5-124B-BB7B-22CC001D1463}" srcOrd="2" destOrd="0" presId="urn:microsoft.com/office/officeart/2008/layout/HalfCircleOrganizationChart"/>
    <dgm:cxn modelId="{2E4EFCDC-1E56-B84F-AB55-98D7566AE61F}" type="presParOf" srcId="{94F15CEB-78B8-2C4E-8F77-F9D5211185DE}" destId="{DB14724A-28F0-2F4C-AC77-7923F9EBD584}" srcOrd="12" destOrd="0" presId="urn:microsoft.com/office/officeart/2008/layout/HalfCircleOrganizationChart"/>
    <dgm:cxn modelId="{907E4CB4-C24E-DC48-B5AA-87D3F842D255}" type="presParOf" srcId="{94F15CEB-78B8-2C4E-8F77-F9D5211185DE}" destId="{FEFFAACE-A7E3-534A-BD57-9263DEB120E0}" srcOrd="13" destOrd="0" presId="urn:microsoft.com/office/officeart/2008/layout/HalfCircleOrganizationChart"/>
    <dgm:cxn modelId="{D9234220-DF24-1F41-A9E9-E0DD29E8B740}" type="presParOf" srcId="{FEFFAACE-A7E3-534A-BD57-9263DEB120E0}" destId="{740D1D5C-8B0E-A240-8608-51DA94BAA810}" srcOrd="0" destOrd="0" presId="urn:microsoft.com/office/officeart/2008/layout/HalfCircleOrganizationChart"/>
    <dgm:cxn modelId="{AA483F02-B704-7146-BE4B-D40D8E29BAF3}" type="presParOf" srcId="{740D1D5C-8B0E-A240-8608-51DA94BAA810}" destId="{6D8B0621-58B5-3745-80CD-778410413F64}" srcOrd="0" destOrd="0" presId="urn:microsoft.com/office/officeart/2008/layout/HalfCircleOrganizationChart"/>
    <dgm:cxn modelId="{5DD98C03-4F6D-9C4D-82D5-71D54561FAE6}" type="presParOf" srcId="{740D1D5C-8B0E-A240-8608-51DA94BAA810}" destId="{0E566ECA-E4DE-374C-A133-4E43E01089AF}" srcOrd="1" destOrd="0" presId="urn:microsoft.com/office/officeart/2008/layout/HalfCircleOrganizationChart"/>
    <dgm:cxn modelId="{13ED5ED7-2EE1-E744-9AB4-12A5E3FA413A}" type="presParOf" srcId="{740D1D5C-8B0E-A240-8608-51DA94BAA810}" destId="{A5542EC7-3B0B-9148-ABCD-7D4AAEED38E7}" srcOrd="2" destOrd="0" presId="urn:microsoft.com/office/officeart/2008/layout/HalfCircleOrganizationChart"/>
    <dgm:cxn modelId="{ECA01849-020E-6A46-B4CC-A10BBDECEDA7}" type="presParOf" srcId="{740D1D5C-8B0E-A240-8608-51DA94BAA810}" destId="{492606DA-78F2-DF49-AE35-4412531E89FC}" srcOrd="3" destOrd="0" presId="urn:microsoft.com/office/officeart/2008/layout/HalfCircleOrganizationChart"/>
    <dgm:cxn modelId="{6D3FB85A-DAC3-C849-8F48-B5D2DC09A97E}" type="presParOf" srcId="{FEFFAACE-A7E3-534A-BD57-9263DEB120E0}" destId="{E0F0FE3A-15EE-4745-8119-84F34AC34E90}" srcOrd="1" destOrd="0" presId="urn:microsoft.com/office/officeart/2008/layout/HalfCircleOrganizationChart"/>
    <dgm:cxn modelId="{FE5A716C-A184-694D-BC62-27E2D2EEACFC}" type="presParOf" srcId="{FEFFAACE-A7E3-534A-BD57-9263DEB120E0}" destId="{A302BA86-BBDD-9A44-8D14-022FF4F89B0F}" srcOrd="2" destOrd="0" presId="urn:microsoft.com/office/officeart/2008/layout/HalfCircleOrganizationChart"/>
    <dgm:cxn modelId="{511520AA-1984-5F4E-80E6-0797A6EE7461}" type="presParOf" srcId="{A6E6B0A7-31F1-F94C-B124-360A00CFA54A}" destId="{41476A8E-535E-6644-B5F2-70F566582241}" srcOrd="2" destOrd="0" presId="urn:microsoft.com/office/officeart/2008/layout/HalfCircleOrganizationChart"/>
    <dgm:cxn modelId="{3336E11F-1609-DA43-9867-C39F24778E01}" type="presParOf" srcId="{4386A07E-BA72-8349-9A31-E75FD5055A92}" destId="{10674613-FB6B-1A44-80A2-82F85FBF8D5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7FE6A-145B-0A4F-8B45-1AF62A2D7DCB}">
      <dsp:nvSpPr>
        <dsp:cNvPr id="0" name=""/>
        <dsp:cNvSpPr/>
      </dsp:nvSpPr>
      <dsp:spPr>
        <a:xfrm>
          <a:off x="6727934" y="3813086"/>
          <a:ext cx="1155908" cy="5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82"/>
              </a:lnTo>
              <a:lnTo>
                <a:pt x="1155908" y="374882"/>
              </a:lnTo>
              <a:lnTo>
                <a:pt x="1155908" y="5501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4311-903C-CC48-9FDF-038429A20A85}">
      <dsp:nvSpPr>
        <dsp:cNvPr id="0" name=""/>
        <dsp:cNvSpPr/>
      </dsp:nvSpPr>
      <dsp:spPr>
        <a:xfrm>
          <a:off x="5572025" y="3813086"/>
          <a:ext cx="1155908" cy="550107"/>
        </a:xfrm>
        <a:custGeom>
          <a:avLst/>
          <a:gdLst/>
          <a:ahLst/>
          <a:cxnLst/>
          <a:rect l="0" t="0" r="0" b="0"/>
          <a:pathLst>
            <a:path>
              <a:moveTo>
                <a:pt x="1155908" y="0"/>
              </a:moveTo>
              <a:lnTo>
                <a:pt x="1155908" y="374882"/>
              </a:lnTo>
              <a:lnTo>
                <a:pt x="0" y="374882"/>
              </a:lnTo>
              <a:lnTo>
                <a:pt x="0" y="5501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9A2C3-C5CA-2D43-B01F-CF5174105D29}">
      <dsp:nvSpPr>
        <dsp:cNvPr id="0" name=""/>
        <dsp:cNvSpPr/>
      </dsp:nvSpPr>
      <dsp:spPr>
        <a:xfrm>
          <a:off x="4416117" y="2061885"/>
          <a:ext cx="2311816" cy="5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82"/>
              </a:lnTo>
              <a:lnTo>
                <a:pt x="2311816" y="374882"/>
              </a:lnTo>
              <a:lnTo>
                <a:pt x="2311816" y="55010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0825-EDD6-904F-8799-D8CD7BDB3498}">
      <dsp:nvSpPr>
        <dsp:cNvPr id="0" name=""/>
        <dsp:cNvSpPr/>
      </dsp:nvSpPr>
      <dsp:spPr>
        <a:xfrm>
          <a:off x="2104300" y="3813086"/>
          <a:ext cx="1155908" cy="5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82"/>
              </a:lnTo>
              <a:lnTo>
                <a:pt x="1155908" y="374882"/>
              </a:lnTo>
              <a:lnTo>
                <a:pt x="1155908" y="5501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7680B-5D0C-874D-8547-9F469AFB7929}">
      <dsp:nvSpPr>
        <dsp:cNvPr id="0" name=""/>
        <dsp:cNvSpPr/>
      </dsp:nvSpPr>
      <dsp:spPr>
        <a:xfrm>
          <a:off x="948392" y="3813086"/>
          <a:ext cx="1155908" cy="550107"/>
        </a:xfrm>
        <a:custGeom>
          <a:avLst/>
          <a:gdLst/>
          <a:ahLst/>
          <a:cxnLst/>
          <a:rect l="0" t="0" r="0" b="0"/>
          <a:pathLst>
            <a:path>
              <a:moveTo>
                <a:pt x="1155908" y="0"/>
              </a:moveTo>
              <a:lnTo>
                <a:pt x="1155908" y="374882"/>
              </a:lnTo>
              <a:lnTo>
                <a:pt x="0" y="374882"/>
              </a:lnTo>
              <a:lnTo>
                <a:pt x="0" y="5501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69962-3691-7841-9C90-BA092E43399A}">
      <dsp:nvSpPr>
        <dsp:cNvPr id="0" name=""/>
        <dsp:cNvSpPr/>
      </dsp:nvSpPr>
      <dsp:spPr>
        <a:xfrm>
          <a:off x="2104300" y="2061885"/>
          <a:ext cx="2311816" cy="550107"/>
        </a:xfrm>
        <a:custGeom>
          <a:avLst/>
          <a:gdLst/>
          <a:ahLst/>
          <a:cxnLst/>
          <a:rect l="0" t="0" r="0" b="0"/>
          <a:pathLst>
            <a:path>
              <a:moveTo>
                <a:pt x="2311816" y="0"/>
              </a:moveTo>
              <a:lnTo>
                <a:pt x="2311816" y="374882"/>
              </a:lnTo>
              <a:lnTo>
                <a:pt x="0" y="374882"/>
              </a:lnTo>
              <a:lnTo>
                <a:pt x="0" y="55010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70C97-8E8A-A248-B3BD-776701A09405}">
      <dsp:nvSpPr>
        <dsp:cNvPr id="0" name=""/>
        <dsp:cNvSpPr/>
      </dsp:nvSpPr>
      <dsp:spPr>
        <a:xfrm>
          <a:off x="3470374" y="860791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4BEF7-374D-E645-80A8-7F17B4B6E1CC}">
      <dsp:nvSpPr>
        <dsp:cNvPr id="0" name=""/>
        <dsp:cNvSpPr/>
      </dsp:nvSpPr>
      <dsp:spPr>
        <a:xfrm>
          <a:off x="3680539" y="1060448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PASEAR</a:t>
          </a:r>
          <a:endParaRPr lang="es-ES" sz="2000" kern="1200"/>
        </a:p>
      </dsp:txBody>
      <dsp:txXfrm>
        <a:off x="3715718" y="1095627"/>
        <a:ext cx="1821128" cy="1130735"/>
      </dsp:txXfrm>
    </dsp:sp>
    <dsp:sp modelId="{81B32578-DC24-004A-8D65-1E055AF206AE}">
      <dsp:nvSpPr>
        <dsp:cNvPr id="0" name=""/>
        <dsp:cNvSpPr/>
      </dsp:nvSpPr>
      <dsp:spPr>
        <a:xfrm>
          <a:off x="1158557" y="2611993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9BABD-5914-C348-AE24-19BF8B7EF628}">
      <dsp:nvSpPr>
        <dsp:cNvPr id="0" name=""/>
        <dsp:cNvSpPr/>
      </dsp:nvSpPr>
      <dsp:spPr>
        <a:xfrm>
          <a:off x="1368722" y="2811650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SUBIR</a:t>
          </a:r>
          <a:endParaRPr lang="es-ES" sz="2000" kern="1200"/>
        </a:p>
      </dsp:txBody>
      <dsp:txXfrm>
        <a:off x="1403901" y="2846829"/>
        <a:ext cx="1821128" cy="1130735"/>
      </dsp:txXfrm>
    </dsp:sp>
    <dsp:sp modelId="{5FA19AAC-80C7-D640-8129-C2229D7AB8D4}">
      <dsp:nvSpPr>
        <dsp:cNvPr id="0" name=""/>
        <dsp:cNvSpPr/>
      </dsp:nvSpPr>
      <dsp:spPr>
        <a:xfrm>
          <a:off x="2649" y="4363194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81084-B98A-4849-8F9F-1454FF50A8A6}">
      <dsp:nvSpPr>
        <dsp:cNvPr id="0" name=""/>
        <dsp:cNvSpPr/>
      </dsp:nvSpPr>
      <dsp:spPr>
        <a:xfrm>
          <a:off x="212814" y="4562851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LEVANTAR</a:t>
          </a:r>
          <a:endParaRPr lang="es-ES" sz="2000" kern="1200" dirty="0"/>
        </a:p>
      </dsp:txBody>
      <dsp:txXfrm>
        <a:off x="247993" y="4598030"/>
        <a:ext cx="1821128" cy="1130735"/>
      </dsp:txXfrm>
    </dsp:sp>
    <dsp:sp modelId="{1A7778E6-50CE-5C44-AAEA-0E98610ECC35}">
      <dsp:nvSpPr>
        <dsp:cNvPr id="0" name=""/>
        <dsp:cNvSpPr/>
      </dsp:nvSpPr>
      <dsp:spPr>
        <a:xfrm>
          <a:off x="2314465" y="4363194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DE467-62BB-754E-9D92-9F796E96EAE1}">
      <dsp:nvSpPr>
        <dsp:cNvPr id="0" name=""/>
        <dsp:cNvSpPr/>
      </dsp:nvSpPr>
      <dsp:spPr>
        <a:xfrm>
          <a:off x="2524631" y="4562851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APOYAR</a:t>
          </a:r>
          <a:endParaRPr lang="es-ES" sz="2000" kern="1200" dirty="0"/>
        </a:p>
      </dsp:txBody>
      <dsp:txXfrm>
        <a:off x="2559810" y="4598030"/>
        <a:ext cx="1821128" cy="1130735"/>
      </dsp:txXfrm>
    </dsp:sp>
    <dsp:sp modelId="{8DF60E51-88DD-144A-9038-AD141E4F466D}">
      <dsp:nvSpPr>
        <dsp:cNvPr id="0" name=""/>
        <dsp:cNvSpPr/>
      </dsp:nvSpPr>
      <dsp:spPr>
        <a:xfrm>
          <a:off x="5782190" y="2611993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2CDF8-8B7F-5A42-94CC-B769E93615C5}">
      <dsp:nvSpPr>
        <dsp:cNvPr id="0" name=""/>
        <dsp:cNvSpPr/>
      </dsp:nvSpPr>
      <dsp:spPr>
        <a:xfrm>
          <a:off x="5992356" y="2811650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CAMINAR</a:t>
          </a:r>
          <a:endParaRPr lang="es-ES" sz="2000" kern="1200"/>
        </a:p>
      </dsp:txBody>
      <dsp:txXfrm>
        <a:off x="6027535" y="2846829"/>
        <a:ext cx="1821128" cy="1130735"/>
      </dsp:txXfrm>
    </dsp:sp>
    <dsp:sp modelId="{5A180B9D-4F84-7740-BA14-28144CADEDD0}">
      <dsp:nvSpPr>
        <dsp:cNvPr id="0" name=""/>
        <dsp:cNvSpPr/>
      </dsp:nvSpPr>
      <dsp:spPr>
        <a:xfrm>
          <a:off x="4626282" y="4363194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C8B38-739C-1249-95C6-CD69997B81CD}">
      <dsp:nvSpPr>
        <dsp:cNvPr id="0" name=""/>
        <dsp:cNvSpPr/>
      </dsp:nvSpPr>
      <dsp:spPr>
        <a:xfrm>
          <a:off x="4836447" y="4562851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ADELANTAR</a:t>
          </a:r>
          <a:endParaRPr lang="es-ES" sz="2000" kern="1200" dirty="0"/>
        </a:p>
      </dsp:txBody>
      <dsp:txXfrm>
        <a:off x="4871626" y="4598030"/>
        <a:ext cx="1821128" cy="1130735"/>
      </dsp:txXfrm>
    </dsp:sp>
    <dsp:sp modelId="{25C3C9B1-B2C8-184D-AE5E-1464991BD6FD}">
      <dsp:nvSpPr>
        <dsp:cNvPr id="0" name=""/>
        <dsp:cNvSpPr/>
      </dsp:nvSpPr>
      <dsp:spPr>
        <a:xfrm>
          <a:off x="6938099" y="4363194"/>
          <a:ext cx="1891486" cy="120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B45A1-429F-5146-BEB0-ABBAB662BA52}">
      <dsp:nvSpPr>
        <dsp:cNvPr id="0" name=""/>
        <dsp:cNvSpPr/>
      </dsp:nvSpPr>
      <dsp:spPr>
        <a:xfrm>
          <a:off x="7148264" y="4562851"/>
          <a:ext cx="1891486" cy="1201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APOYAR</a:t>
          </a:r>
          <a:endParaRPr lang="es-ES" sz="2000" kern="1200" dirty="0"/>
        </a:p>
      </dsp:txBody>
      <dsp:txXfrm>
        <a:off x="7183443" y="4598030"/>
        <a:ext cx="1821128" cy="1130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F689A-1F45-499B-AAF0-C576DA52F05E}">
      <dsp:nvSpPr>
        <dsp:cNvPr id="0" name=""/>
        <dsp:cNvSpPr/>
      </dsp:nvSpPr>
      <dsp:spPr>
        <a:xfrm>
          <a:off x="719" y="638"/>
          <a:ext cx="9249402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700" kern="1200" dirty="0" smtClean="0"/>
            <a:t>Aprendizaje</a:t>
          </a:r>
          <a:endParaRPr lang="es-ES" sz="5700" kern="1200" dirty="0"/>
        </a:p>
      </dsp:txBody>
      <dsp:txXfrm>
        <a:off x="39173" y="39092"/>
        <a:ext cx="9172494" cy="1235992"/>
      </dsp:txXfrm>
    </dsp:sp>
    <dsp:sp modelId="{C27916B7-CE4B-4EDF-9398-88553B54F860}">
      <dsp:nvSpPr>
        <dsp:cNvPr id="0" name=""/>
        <dsp:cNvSpPr/>
      </dsp:nvSpPr>
      <dsp:spPr>
        <a:xfrm>
          <a:off x="9747" y="1411305"/>
          <a:ext cx="1852868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Mecánico</a:t>
          </a:r>
          <a:endParaRPr lang="es-ES" sz="2800" kern="1200" dirty="0"/>
        </a:p>
      </dsp:txBody>
      <dsp:txXfrm>
        <a:off x="48201" y="1449759"/>
        <a:ext cx="1775960" cy="1235992"/>
      </dsp:txXfrm>
    </dsp:sp>
    <dsp:sp modelId="{D113085B-3311-46B4-8232-3314548E656C}">
      <dsp:nvSpPr>
        <dsp:cNvPr id="0" name=""/>
        <dsp:cNvSpPr/>
      </dsp:nvSpPr>
      <dsp:spPr>
        <a:xfrm>
          <a:off x="2017801" y="1411305"/>
          <a:ext cx="7223292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Significativo</a:t>
          </a:r>
          <a:endParaRPr lang="es-ES" sz="2800" kern="1200" dirty="0"/>
        </a:p>
      </dsp:txBody>
      <dsp:txXfrm>
        <a:off x="2056255" y="1449759"/>
        <a:ext cx="7146384" cy="1235992"/>
      </dsp:txXfrm>
    </dsp:sp>
    <dsp:sp modelId="{E5794849-7E83-4B18-9C16-A942A8D568E9}">
      <dsp:nvSpPr>
        <dsp:cNvPr id="0" name=""/>
        <dsp:cNvSpPr/>
      </dsp:nvSpPr>
      <dsp:spPr>
        <a:xfrm>
          <a:off x="2031888" y="2821972"/>
          <a:ext cx="1845640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Descubrimiento</a:t>
          </a:r>
          <a:endParaRPr lang="es-ES" sz="1800" kern="1200" dirty="0"/>
        </a:p>
      </dsp:txBody>
      <dsp:txXfrm>
        <a:off x="2070342" y="2860426"/>
        <a:ext cx="1768732" cy="1235992"/>
      </dsp:txXfrm>
    </dsp:sp>
    <dsp:sp modelId="{708849CC-8CF7-4C18-AC0C-CC88D7A44C84}">
      <dsp:nvSpPr>
        <dsp:cNvPr id="0" name=""/>
        <dsp:cNvSpPr/>
      </dsp:nvSpPr>
      <dsp:spPr>
        <a:xfrm>
          <a:off x="3954970" y="2821972"/>
          <a:ext cx="5272036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Recepción</a:t>
          </a:r>
          <a:endParaRPr lang="es-ES" sz="1800" kern="1200" dirty="0"/>
        </a:p>
      </dsp:txBody>
      <dsp:txXfrm>
        <a:off x="3993424" y="2860426"/>
        <a:ext cx="5195128" cy="1235992"/>
      </dsp:txXfrm>
    </dsp:sp>
    <dsp:sp modelId="{AABF8A85-15D9-447A-95DD-9924F951A20B}">
      <dsp:nvSpPr>
        <dsp:cNvPr id="0" name=""/>
        <dsp:cNvSpPr/>
      </dsp:nvSpPr>
      <dsp:spPr>
        <a:xfrm>
          <a:off x="5946958" y="4190466"/>
          <a:ext cx="3207685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Preparación</a:t>
          </a:r>
          <a:endParaRPr lang="es-ES" sz="1700" kern="1200" dirty="0"/>
        </a:p>
      </dsp:txBody>
      <dsp:txXfrm>
        <a:off x="5985412" y="4228920"/>
        <a:ext cx="3130777" cy="1235992"/>
      </dsp:txXfrm>
    </dsp:sp>
    <dsp:sp modelId="{AEC32792-6E19-4898-9F13-553A7613FD57}">
      <dsp:nvSpPr>
        <dsp:cNvPr id="0" name=""/>
        <dsp:cNvSpPr/>
      </dsp:nvSpPr>
      <dsp:spPr>
        <a:xfrm>
          <a:off x="7591032" y="5615788"/>
          <a:ext cx="1659809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Reconciliación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Integradora</a:t>
          </a:r>
          <a:endParaRPr lang="es-ES" sz="1700" kern="1200" dirty="0"/>
        </a:p>
      </dsp:txBody>
      <dsp:txXfrm>
        <a:off x="7629486" y="5654242"/>
        <a:ext cx="1582901" cy="1235992"/>
      </dsp:txXfrm>
    </dsp:sp>
    <dsp:sp modelId="{56EE2F90-8005-49B5-9FA9-5DC3BA6BAB68}">
      <dsp:nvSpPr>
        <dsp:cNvPr id="0" name=""/>
        <dsp:cNvSpPr/>
      </dsp:nvSpPr>
      <dsp:spPr>
        <a:xfrm>
          <a:off x="5803267" y="5615788"/>
          <a:ext cx="1662995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Diferenciación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Progresiva</a:t>
          </a:r>
          <a:endParaRPr lang="es-ES" sz="1700" kern="1200" dirty="0"/>
        </a:p>
      </dsp:txBody>
      <dsp:txXfrm>
        <a:off x="5841721" y="5654242"/>
        <a:ext cx="1586087" cy="1235992"/>
      </dsp:txXfrm>
    </dsp:sp>
    <dsp:sp modelId="{D4FA3DC6-59B1-4E27-8C0F-49D8312C6622}">
      <dsp:nvSpPr>
        <dsp:cNvPr id="0" name=""/>
        <dsp:cNvSpPr/>
      </dsp:nvSpPr>
      <dsp:spPr>
        <a:xfrm>
          <a:off x="3964653" y="4192281"/>
          <a:ext cx="1831270" cy="13129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Motivación</a:t>
          </a:r>
          <a:endParaRPr lang="es-ES" sz="1700" kern="1200" dirty="0"/>
        </a:p>
      </dsp:txBody>
      <dsp:txXfrm>
        <a:off x="4003107" y="4230735"/>
        <a:ext cx="1754362" cy="1235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0F888-F6B0-8047-84D0-4ACB40BCB74F}">
      <dsp:nvSpPr>
        <dsp:cNvPr id="0" name=""/>
        <dsp:cNvSpPr/>
      </dsp:nvSpPr>
      <dsp:spPr>
        <a:xfrm>
          <a:off x="6869717" y="1361813"/>
          <a:ext cx="769438" cy="5075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5102"/>
              </a:lnTo>
              <a:lnTo>
                <a:pt x="769438" y="50751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9C9DE-AF91-7C4D-ACD0-6C6549C5256B}">
      <dsp:nvSpPr>
        <dsp:cNvPr id="0" name=""/>
        <dsp:cNvSpPr/>
      </dsp:nvSpPr>
      <dsp:spPr>
        <a:xfrm>
          <a:off x="6869717" y="1361813"/>
          <a:ext cx="769438" cy="4289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646"/>
              </a:lnTo>
              <a:lnTo>
                <a:pt x="769438" y="428964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9B777-0E79-944D-B45D-0367D52CED73}">
      <dsp:nvSpPr>
        <dsp:cNvPr id="0" name=""/>
        <dsp:cNvSpPr/>
      </dsp:nvSpPr>
      <dsp:spPr>
        <a:xfrm>
          <a:off x="6869717" y="1361813"/>
          <a:ext cx="769438" cy="350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189"/>
              </a:lnTo>
              <a:lnTo>
                <a:pt x="769438" y="35041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76466-13EE-3F4B-AA71-9F5AF4B74086}">
      <dsp:nvSpPr>
        <dsp:cNvPr id="0" name=""/>
        <dsp:cNvSpPr/>
      </dsp:nvSpPr>
      <dsp:spPr>
        <a:xfrm>
          <a:off x="6869717" y="1361813"/>
          <a:ext cx="769438" cy="2718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732"/>
              </a:lnTo>
              <a:lnTo>
                <a:pt x="769438" y="2718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52B6D-E8D6-9846-8618-76E8683F3945}">
      <dsp:nvSpPr>
        <dsp:cNvPr id="0" name=""/>
        <dsp:cNvSpPr/>
      </dsp:nvSpPr>
      <dsp:spPr>
        <a:xfrm>
          <a:off x="6869717" y="1361813"/>
          <a:ext cx="769438" cy="193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275"/>
              </a:lnTo>
              <a:lnTo>
                <a:pt x="769438" y="19332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C3ACA-36FF-044E-B647-541AAD1DDCFA}">
      <dsp:nvSpPr>
        <dsp:cNvPr id="0" name=""/>
        <dsp:cNvSpPr/>
      </dsp:nvSpPr>
      <dsp:spPr>
        <a:xfrm>
          <a:off x="6869717" y="1361813"/>
          <a:ext cx="769438" cy="114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819"/>
              </a:lnTo>
              <a:lnTo>
                <a:pt x="769438" y="11478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9DA99-1EF2-2F41-AA3E-E19DAF6A1ED6}">
      <dsp:nvSpPr>
        <dsp:cNvPr id="0" name=""/>
        <dsp:cNvSpPr/>
      </dsp:nvSpPr>
      <dsp:spPr>
        <a:xfrm>
          <a:off x="6869717" y="1361813"/>
          <a:ext cx="769438" cy="36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62"/>
              </a:lnTo>
              <a:lnTo>
                <a:pt x="769438" y="3623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1935-539B-0D4D-A3EB-C854D8CBC831}">
      <dsp:nvSpPr>
        <dsp:cNvPr id="0" name=""/>
        <dsp:cNvSpPr/>
      </dsp:nvSpPr>
      <dsp:spPr>
        <a:xfrm>
          <a:off x="3977574" y="608989"/>
          <a:ext cx="2892142" cy="14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10"/>
              </a:lnTo>
              <a:lnTo>
                <a:pt x="2892142" y="56610"/>
              </a:lnTo>
              <a:lnTo>
                <a:pt x="2892142" y="1458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5C47B-F6F8-5049-A569-5D65C7D7505C}">
      <dsp:nvSpPr>
        <dsp:cNvPr id="0" name=""/>
        <dsp:cNvSpPr/>
      </dsp:nvSpPr>
      <dsp:spPr>
        <a:xfrm>
          <a:off x="3977574" y="1394445"/>
          <a:ext cx="769438" cy="193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275"/>
              </a:lnTo>
              <a:lnTo>
                <a:pt x="769438" y="19332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4F621-C215-C445-8AE3-79B743BDA87F}">
      <dsp:nvSpPr>
        <dsp:cNvPr id="0" name=""/>
        <dsp:cNvSpPr/>
      </dsp:nvSpPr>
      <dsp:spPr>
        <a:xfrm>
          <a:off x="3977574" y="1394445"/>
          <a:ext cx="769438" cy="114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819"/>
              </a:lnTo>
              <a:lnTo>
                <a:pt x="769438" y="11478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379E-A992-134E-9078-BEC17CACA7FB}">
      <dsp:nvSpPr>
        <dsp:cNvPr id="0" name=""/>
        <dsp:cNvSpPr/>
      </dsp:nvSpPr>
      <dsp:spPr>
        <a:xfrm>
          <a:off x="3977574" y="1394445"/>
          <a:ext cx="769438" cy="36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62"/>
              </a:lnTo>
              <a:lnTo>
                <a:pt x="769438" y="3623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EC915-2C29-7B40-8A82-4D8BF407676C}">
      <dsp:nvSpPr>
        <dsp:cNvPr id="0" name=""/>
        <dsp:cNvSpPr/>
      </dsp:nvSpPr>
      <dsp:spPr>
        <a:xfrm>
          <a:off x="3931854" y="608989"/>
          <a:ext cx="91440" cy="178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4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E0739-6A84-1849-BB90-62A452CDDAB4}">
      <dsp:nvSpPr>
        <dsp:cNvPr id="0" name=""/>
        <dsp:cNvSpPr/>
      </dsp:nvSpPr>
      <dsp:spPr>
        <a:xfrm>
          <a:off x="1253090" y="1361813"/>
          <a:ext cx="769438" cy="350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189"/>
              </a:lnTo>
              <a:lnTo>
                <a:pt x="769438" y="35041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C547D-84CB-A54C-908F-71647B9FF28E}">
      <dsp:nvSpPr>
        <dsp:cNvPr id="0" name=""/>
        <dsp:cNvSpPr/>
      </dsp:nvSpPr>
      <dsp:spPr>
        <a:xfrm>
          <a:off x="1253090" y="1361813"/>
          <a:ext cx="769438" cy="2718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732"/>
              </a:lnTo>
              <a:lnTo>
                <a:pt x="769438" y="2718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2AB25-73D0-0C42-958D-53E1629890D3}">
      <dsp:nvSpPr>
        <dsp:cNvPr id="0" name=""/>
        <dsp:cNvSpPr/>
      </dsp:nvSpPr>
      <dsp:spPr>
        <a:xfrm>
          <a:off x="1253090" y="1361813"/>
          <a:ext cx="769438" cy="193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275"/>
              </a:lnTo>
              <a:lnTo>
                <a:pt x="769438" y="19332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53967-F0BD-F74C-95AB-EB71F1DBD6C1}">
      <dsp:nvSpPr>
        <dsp:cNvPr id="0" name=""/>
        <dsp:cNvSpPr/>
      </dsp:nvSpPr>
      <dsp:spPr>
        <a:xfrm>
          <a:off x="1253090" y="1361813"/>
          <a:ext cx="769438" cy="114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819"/>
              </a:lnTo>
              <a:lnTo>
                <a:pt x="769438" y="11478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A0AB1-414A-B344-BA74-20B468CF514E}">
      <dsp:nvSpPr>
        <dsp:cNvPr id="0" name=""/>
        <dsp:cNvSpPr/>
      </dsp:nvSpPr>
      <dsp:spPr>
        <a:xfrm>
          <a:off x="1253090" y="1361813"/>
          <a:ext cx="769438" cy="36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62"/>
              </a:lnTo>
              <a:lnTo>
                <a:pt x="769438" y="3623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E0DAB-1CF4-2D42-A020-2DA48DE055E2}">
      <dsp:nvSpPr>
        <dsp:cNvPr id="0" name=""/>
        <dsp:cNvSpPr/>
      </dsp:nvSpPr>
      <dsp:spPr>
        <a:xfrm>
          <a:off x="1253090" y="608989"/>
          <a:ext cx="2724484" cy="145853"/>
        </a:xfrm>
        <a:custGeom>
          <a:avLst/>
          <a:gdLst/>
          <a:ahLst/>
          <a:cxnLst/>
          <a:rect l="0" t="0" r="0" b="0"/>
          <a:pathLst>
            <a:path>
              <a:moveTo>
                <a:pt x="2724484" y="0"/>
              </a:moveTo>
              <a:lnTo>
                <a:pt x="2724484" y="56610"/>
              </a:lnTo>
              <a:lnTo>
                <a:pt x="0" y="56610"/>
              </a:lnTo>
              <a:lnTo>
                <a:pt x="0" y="1458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68847-15BC-034E-8211-08BACD7D38B7}">
      <dsp:nvSpPr>
        <dsp:cNvPr id="0" name=""/>
        <dsp:cNvSpPr/>
      </dsp:nvSpPr>
      <dsp:spPr>
        <a:xfrm>
          <a:off x="3559401" y="2018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4AD2C-95A8-1B4B-9002-908E3FEAA5DA}">
      <dsp:nvSpPr>
        <dsp:cNvPr id="0" name=""/>
        <dsp:cNvSpPr/>
      </dsp:nvSpPr>
      <dsp:spPr>
        <a:xfrm>
          <a:off x="3559401" y="2018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151E1-B910-2849-BB3B-65AD655E81F5}">
      <dsp:nvSpPr>
        <dsp:cNvPr id="0" name=""/>
        <dsp:cNvSpPr/>
      </dsp:nvSpPr>
      <dsp:spPr>
        <a:xfrm>
          <a:off x="3141228" y="111272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MÚSICA</a:t>
          </a:r>
          <a:endParaRPr lang="es-ES" sz="1400" b="1" kern="1200" dirty="0"/>
        </a:p>
      </dsp:txBody>
      <dsp:txXfrm>
        <a:off x="3141228" y="111272"/>
        <a:ext cx="1672692" cy="388461"/>
      </dsp:txXfrm>
    </dsp:sp>
    <dsp:sp modelId="{8D2941F9-E975-7943-8A00-5B9E4FFC254C}">
      <dsp:nvSpPr>
        <dsp:cNvPr id="0" name=""/>
        <dsp:cNvSpPr/>
      </dsp:nvSpPr>
      <dsp:spPr>
        <a:xfrm>
          <a:off x="834917" y="754842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DFF9E-D9A9-D042-A07D-6BFA28C96F22}">
      <dsp:nvSpPr>
        <dsp:cNvPr id="0" name=""/>
        <dsp:cNvSpPr/>
      </dsp:nvSpPr>
      <dsp:spPr>
        <a:xfrm>
          <a:off x="834917" y="754842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B4226-747C-5440-8A8C-81073D331E3B}">
      <dsp:nvSpPr>
        <dsp:cNvPr id="0" name=""/>
        <dsp:cNvSpPr/>
      </dsp:nvSpPr>
      <dsp:spPr>
        <a:xfrm>
          <a:off x="416743" y="864097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TEMPO</a:t>
          </a:r>
          <a:endParaRPr lang="es-ES" sz="1300" kern="1200" dirty="0"/>
        </a:p>
      </dsp:txBody>
      <dsp:txXfrm>
        <a:off x="416743" y="864097"/>
        <a:ext cx="1672692" cy="388461"/>
      </dsp:txXfrm>
    </dsp:sp>
    <dsp:sp modelId="{9FA2A88A-4A1A-C047-97A4-B8661B0AB138}">
      <dsp:nvSpPr>
        <dsp:cNvPr id="0" name=""/>
        <dsp:cNvSpPr/>
      </dsp:nvSpPr>
      <dsp:spPr>
        <a:xfrm>
          <a:off x="1922167" y="1540299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C0B73-C0C3-C147-8CDD-72912BC8DA0E}">
      <dsp:nvSpPr>
        <dsp:cNvPr id="0" name=""/>
        <dsp:cNvSpPr/>
      </dsp:nvSpPr>
      <dsp:spPr>
        <a:xfrm>
          <a:off x="1922167" y="1540299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1CBCE-FC15-3744-9A61-7A7BDF73E657}">
      <dsp:nvSpPr>
        <dsp:cNvPr id="0" name=""/>
        <dsp:cNvSpPr/>
      </dsp:nvSpPr>
      <dsp:spPr>
        <a:xfrm>
          <a:off x="1503994" y="1649554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MODERATTO</a:t>
          </a:r>
          <a:endParaRPr lang="es-ES" sz="1300" kern="1200" dirty="0"/>
        </a:p>
      </dsp:txBody>
      <dsp:txXfrm>
        <a:off x="1503994" y="1649554"/>
        <a:ext cx="1672692" cy="388461"/>
      </dsp:txXfrm>
    </dsp:sp>
    <dsp:sp modelId="{D7034D48-7F91-5F4C-B0C7-ADD800D73DF6}">
      <dsp:nvSpPr>
        <dsp:cNvPr id="0" name=""/>
        <dsp:cNvSpPr/>
      </dsp:nvSpPr>
      <dsp:spPr>
        <a:xfrm>
          <a:off x="1922167" y="2325756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F30B-AF7A-8C45-890F-B0C3A7DD3358}">
      <dsp:nvSpPr>
        <dsp:cNvPr id="0" name=""/>
        <dsp:cNvSpPr/>
      </dsp:nvSpPr>
      <dsp:spPr>
        <a:xfrm>
          <a:off x="1922167" y="2325756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D0A7B-24A7-E845-8082-21EA79259DFC}">
      <dsp:nvSpPr>
        <dsp:cNvPr id="0" name=""/>
        <dsp:cNvSpPr/>
      </dsp:nvSpPr>
      <dsp:spPr>
        <a:xfrm>
          <a:off x="1503994" y="2435011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ALLEGRO</a:t>
          </a:r>
          <a:endParaRPr lang="es-ES" sz="1300" kern="1200" dirty="0"/>
        </a:p>
      </dsp:txBody>
      <dsp:txXfrm>
        <a:off x="1503994" y="2435011"/>
        <a:ext cx="1672692" cy="388461"/>
      </dsp:txXfrm>
    </dsp:sp>
    <dsp:sp modelId="{F2130253-94E8-B049-A94D-AC7E3C30067E}">
      <dsp:nvSpPr>
        <dsp:cNvPr id="0" name=""/>
        <dsp:cNvSpPr/>
      </dsp:nvSpPr>
      <dsp:spPr>
        <a:xfrm>
          <a:off x="1922167" y="3111213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BECA6-EEED-584F-85FA-6B9B7B6C9436}">
      <dsp:nvSpPr>
        <dsp:cNvPr id="0" name=""/>
        <dsp:cNvSpPr/>
      </dsp:nvSpPr>
      <dsp:spPr>
        <a:xfrm>
          <a:off x="1922167" y="3111213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1B8D8-DC8F-3D4E-A422-1A3525EF9541}">
      <dsp:nvSpPr>
        <dsp:cNvPr id="0" name=""/>
        <dsp:cNvSpPr/>
      </dsp:nvSpPr>
      <dsp:spPr>
        <a:xfrm>
          <a:off x="1503994" y="3220467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LARGO</a:t>
          </a:r>
          <a:endParaRPr lang="es-ES" sz="1300" kern="1200" dirty="0"/>
        </a:p>
      </dsp:txBody>
      <dsp:txXfrm>
        <a:off x="1503994" y="3220467"/>
        <a:ext cx="1672692" cy="388461"/>
      </dsp:txXfrm>
    </dsp:sp>
    <dsp:sp modelId="{9F47D626-A4AC-9245-BB4E-BC65EC09330A}">
      <dsp:nvSpPr>
        <dsp:cNvPr id="0" name=""/>
        <dsp:cNvSpPr/>
      </dsp:nvSpPr>
      <dsp:spPr>
        <a:xfrm>
          <a:off x="1922167" y="3896669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661F5-52DE-074F-9192-D4EC992A530C}">
      <dsp:nvSpPr>
        <dsp:cNvPr id="0" name=""/>
        <dsp:cNvSpPr/>
      </dsp:nvSpPr>
      <dsp:spPr>
        <a:xfrm>
          <a:off x="1922167" y="3896669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748BC-FEFD-8442-90DB-E14D1C107204}">
      <dsp:nvSpPr>
        <dsp:cNvPr id="0" name=""/>
        <dsp:cNvSpPr/>
      </dsp:nvSpPr>
      <dsp:spPr>
        <a:xfrm>
          <a:off x="1503994" y="4005924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LENTO</a:t>
          </a:r>
          <a:endParaRPr lang="es-ES" sz="1300" kern="1200" dirty="0"/>
        </a:p>
      </dsp:txBody>
      <dsp:txXfrm>
        <a:off x="1503994" y="4005924"/>
        <a:ext cx="1672692" cy="388461"/>
      </dsp:txXfrm>
    </dsp:sp>
    <dsp:sp modelId="{569EA26A-FE2E-2A49-BC16-9B6D7FF8CA1B}">
      <dsp:nvSpPr>
        <dsp:cNvPr id="0" name=""/>
        <dsp:cNvSpPr/>
      </dsp:nvSpPr>
      <dsp:spPr>
        <a:xfrm>
          <a:off x="1922167" y="4682126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4DC56-7461-CB49-8DB9-D0E145F78AC9}">
      <dsp:nvSpPr>
        <dsp:cNvPr id="0" name=""/>
        <dsp:cNvSpPr/>
      </dsp:nvSpPr>
      <dsp:spPr>
        <a:xfrm>
          <a:off x="1922167" y="4682126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0466-F542-0547-BBB0-93C5252633F8}">
      <dsp:nvSpPr>
        <dsp:cNvPr id="0" name=""/>
        <dsp:cNvSpPr/>
      </dsp:nvSpPr>
      <dsp:spPr>
        <a:xfrm>
          <a:off x="1503994" y="4791381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GRAVE</a:t>
          </a:r>
          <a:endParaRPr lang="es-ES" sz="1300" kern="1200" dirty="0"/>
        </a:p>
      </dsp:txBody>
      <dsp:txXfrm>
        <a:off x="1503994" y="4791381"/>
        <a:ext cx="1672692" cy="388461"/>
      </dsp:txXfrm>
    </dsp:sp>
    <dsp:sp modelId="{85E1272E-67BB-6140-8837-CF0BCFE9079F}">
      <dsp:nvSpPr>
        <dsp:cNvPr id="0" name=""/>
        <dsp:cNvSpPr/>
      </dsp:nvSpPr>
      <dsp:spPr>
        <a:xfrm>
          <a:off x="3559401" y="787474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5AAAC-8433-8D47-B399-55B90AA68DDA}">
      <dsp:nvSpPr>
        <dsp:cNvPr id="0" name=""/>
        <dsp:cNvSpPr/>
      </dsp:nvSpPr>
      <dsp:spPr>
        <a:xfrm>
          <a:off x="3559401" y="787474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B1E4B-997A-6145-8BC2-3486A92217E8}">
      <dsp:nvSpPr>
        <dsp:cNvPr id="0" name=""/>
        <dsp:cNvSpPr/>
      </dsp:nvSpPr>
      <dsp:spPr>
        <a:xfrm>
          <a:off x="3141228" y="896729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COMPÁS</a:t>
          </a:r>
          <a:endParaRPr lang="es-ES_tradnl" sz="1300" kern="1200" dirty="0"/>
        </a:p>
      </dsp:txBody>
      <dsp:txXfrm>
        <a:off x="3141228" y="896729"/>
        <a:ext cx="1672692" cy="388461"/>
      </dsp:txXfrm>
    </dsp:sp>
    <dsp:sp modelId="{E321AD38-1C8E-7B40-B146-098EE44730BA}">
      <dsp:nvSpPr>
        <dsp:cNvPr id="0" name=""/>
        <dsp:cNvSpPr/>
      </dsp:nvSpPr>
      <dsp:spPr>
        <a:xfrm>
          <a:off x="4646651" y="1572931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A76F2-6720-DF4F-9701-EFCAB10CDE8A}">
      <dsp:nvSpPr>
        <dsp:cNvPr id="0" name=""/>
        <dsp:cNvSpPr/>
      </dsp:nvSpPr>
      <dsp:spPr>
        <a:xfrm>
          <a:off x="4646651" y="1572931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FC65B-5699-E544-BE41-4AB676BF68CA}">
      <dsp:nvSpPr>
        <dsp:cNvPr id="0" name=""/>
        <dsp:cNvSpPr/>
      </dsp:nvSpPr>
      <dsp:spPr>
        <a:xfrm>
          <a:off x="4228478" y="1682186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CUATRO CUARTOS</a:t>
          </a:r>
          <a:endParaRPr lang="pt-BR" sz="1300" kern="1200" dirty="0"/>
        </a:p>
      </dsp:txBody>
      <dsp:txXfrm>
        <a:off x="4228478" y="1682186"/>
        <a:ext cx="1672692" cy="388461"/>
      </dsp:txXfrm>
    </dsp:sp>
    <dsp:sp modelId="{7D8F885A-9E0D-B843-A7F5-C8A400BB87D5}">
      <dsp:nvSpPr>
        <dsp:cNvPr id="0" name=""/>
        <dsp:cNvSpPr/>
      </dsp:nvSpPr>
      <dsp:spPr>
        <a:xfrm>
          <a:off x="4646651" y="2358388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D3611-62C0-C74F-BCBD-9C9940EA5ECF}">
      <dsp:nvSpPr>
        <dsp:cNvPr id="0" name=""/>
        <dsp:cNvSpPr/>
      </dsp:nvSpPr>
      <dsp:spPr>
        <a:xfrm>
          <a:off x="4646651" y="2358388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A8A91-12AF-1D47-A502-2B3CECE07AEE}">
      <dsp:nvSpPr>
        <dsp:cNvPr id="0" name=""/>
        <dsp:cNvSpPr/>
      </dsp:nvSpPr>
      <dsp:spPr>
        <a:xfrm>
          <a:off x="4228478" y="2467643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TRES CUARTOS</a:t>
          </a:r>
          <a:endParaRPr lang="es-ES" sz="1300" kern="1200"/>
        </a:p>
      </dsp:txBody>
      <dsp:txXfrm>
        <a:off x="4228478" y="2467643"/>
        <a:ext cx="1672692" cy="388461"/>
      </dsp:txXfrm>
    </dsp:sp>
    <dsp:sp modelId="{C312BC57-3CE7-FF4B-B848-97C869EC29BE}">
      <dsp:nvSpPr>
        <dsp:cNvPr id="0" name=""/>
        <dsp:cNvSpPr/>
      </dsp:nvSpPr>
      <dsp:spPr>
        <a:xfrm>
          <a:off x="4646651" y="3143845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67E2E-8709-9C43-A0D9-06ECB17902BE}">
      <dsp:nvSpPr>
        <dsp:cNvPr id="0" name=""/>
        <dsp:cNvSpPr/>
      </dsp:nvSpPr>
      <dsp:spPr>
        <a:xfrm>
          <a:off x="4646651" y="3143845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A3A4C-4C8D-4642-9BCF-4ECF3C7B4907}">
      <dsp:nvSpPr>
        <dsp:cNvPr id="0" name=""/>
        <dsp:cNvSpPr/>
      </dsp:nvSpPr>
      <dsp:spPr>
        <a:xfrm>
          <a:off x="4228478" y="3253099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DOS CUARTOS</a:t>
          </a:r>
          <a:endParaRPr lang="es-ES" sz="1300" kern="1200"/>
        </a:p>
      </dsp:txBody>
      <dsp:txXfrm>
        <a:off x="4228478" y="3253099"/>
        <a:ext cx="1672692" cy="388461"/>
      </dsp:txXfrm>
    </dsp:sp>
    <dsp:sp modelId="{801922F8-A6D1-2544-AC3C-D5621F396CCF}">
      <dsp:nvSpPr>
        <dsp:cNvPr id="0" name=""/>
        <dsp:cNvSpPr/>
      </dsp:nvSpPr>
      <dsp:spPr>
        <a:xfrm>
          <a:off x="6451543" y="754842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CF298-6395-EC4C-A2B7-110BF7D2AED2}">
      <dsp:nvSpPr>
        <dsp:cNvPr id="0" name=""/>
        <dsp:cNvSpPr/>
      </dsp:nvSpPr>
      <dsp:spPr>
        <a:xfrm>
          <a:off x="6451543" y="754842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6830F-DE51-3F4F-B11B-2C6931305B72}">
      <dsp:nvSpPr>
        <dsp:cNvPr id="0" name=""/>
        <dsp:cNvSpPr/>
      </dsp:nvSpPr>
      <dsp:spPr>
        <a:xfrm>
          <a:off x="6033370" y="864097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TIEMPOS</a:t>
          </a:r>
          <a:endParaRPr lang="es-ES" sz="1300" kern="1200" dirty="0"/>
        </a:p>
      </dsp:txBody>
      <dsp:txXfrm>
        <a:off x="6033370" y="864097"/>
        <a:ext cx="1672692" cy="388461"/>
      </dsp:txXfrm>
    </dsp:sp>
    <dsp:sp modelId="{AC2AAFB5-ABF2-9740-8637-459DF208F9FA}">
      <dsp:nvSpPr>
        <dsp:cNvPr id="0" name=""/>
        <dsp:cNvSpPr/>
      </dsp:nvSpPr>
      <dsp:spPr>
        <a:xfrm>
          <a:off x="7538794" y="1540299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108C2-90D8-6F41-A7E2-3F8F74032FAE}">
      <dsp:nvSpPr>
        <dsp:cNvPr id="0" name=""/>
        <dsp:cNvSpPr/>
      </dsp:nvSpPr>
      <dsp:spPr>
        <a:xfrm>
          <a:off x="7538794" y="1540299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3862-A717-8B45-BA02-D3097C778110}">
      <dsp:nvSpPr>
        <dsp:cNvPr id="0" name=""/>
        <dsp:cNvSpPr/>
      </dsp:nvSpPr>
      <dsp:spPr>
        <a:xfrm>
          <a:off x="7120620" y="1649554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REDONDA</a:t>
          </a:r>
          <a:endParaRPr lang="es-ES" sz="1300" kern="1200" dirty="0"/>
        </a:p>
      </dsp:txBody>
      <dsp:txXfrm>
        <a:off x="7120620" y="1649554"/>
        <a:ext cx="1672692" cy="388461"/>
      </dsp:txXfrm>
    </dsp:sp>
    <dsp:sp modelId="{58556EB9-68B2-9040-92E7-0DD3C70AA3D3}">
      <dsp:nvSpPr>
        <dsp:cNvPr id="0" name=""/>
        <dsp:cNvSpPr/>
      </dsp:nvSpPr>
      <dsp:spPr>
        <a:xfrm>
          <a:off x="7538794" y="2325756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A7DF1-1D45-024F-9D26-E4420177D97C}">
      <dsp:nvSpPr>
        <dsp:cNvPr id="0" name=""/>
        <dsp:cNvSpPr/>
      </dsp:nvSpPr>
      <dsp:spPr>
        <a:xfrm>
          <a:off x="7538794" y="2325756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B2100-8EF6-E845-BC44-DCB61E36E350}">
      <dsp:nvSpPr>
        <dsp:cNvPr id="0" name=""/>
        <dsp:cNvSpPr/>
      </dsp:nvSpPr>
      <dsp:spPr>
        <a:xfrm>
          <a:off x="7120620" y="2435011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BLANCA</a:t>
          </a:r>
          <a:endParaRPr lang="es-ES" sz="1300" kern="1200"/>
        </a:p>
      </dsp:txBody>
      <dsp:txXfrm>
        <a:off x="7120620" y="2435011"/>
        <a:ext cx="1672692" cy="388461"/>
      </dsp:txXfrm>
    </dsp:sp>
    <dsp:sp modelId="{9B83470B-17E1-4449-B03B-C4329A437C0E}">
      <dsp:nvSpPr>
        <dsp:cNvPr id="0" name=""/>
        <dsp:cNvSpPr/>
      </dsp:nvSpPr>
      <dsp:spPr>
        <a:xfrm>
          <a:off x="7538794" y="3111213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85AFD-E7BC-2A4C-A3F2-93CCD77ABFE1}">
      <dsp:nvSpPr>
        <dsp:cNvPr id="0" name=""/>
        <dsp:cNvSpPr/>
      </dsp:nvSpPr>
      <dsp:spPr>
        <a:xfrm>
          <a:off x="7538794" y="3111213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5E070-C18A-1D44-902E-7B3E2893EED8}">
      <dsp:nvSpPr>
        <dsp:cNvPr id="0" name=""/>
        <dsp:cNvSpPr/>
      </dsp:nvSpPr>
      <dsp:spPr>
        <a:xfrm>
          <a:off x="7120620" y="3220467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NEGRA</a:t>
          </a:r>
          <a:endParaRPr lang="es-ES" sz="1300" kern="1200"/>
        </a:p>
      </dsp:txBody>
      <dsp:txXfrm>
        <a:off x="7120620" y="3220467"/>
        <a:ext cx="1672692" cy="388461"/>
      </dsp:txXfrm>
    </dsp:sp>
    <dsp:sp modelId="{F85C0A19-B63B-0B40-A83C-33DBC001BF04}">
      <dsp:nvSpPr>
        <dsp:cNvPr id="0" name=""/>
        <dsp:cNvSpPr/>
      </dsp:nvSpPr>
      <dsp:spPr>
        <a:xfrm>
          <a:off x="7538794" y="3896669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26AC1-C213-044F-BDEC-5736FB6662FE}">
      <dsp:nvSpPr>
        <dsp:cNvPr id="0" name=""/>
        <dsp:cNvSpPr/>
      </dsp:nvSpPr>
      <dsp:spPr>
        <a:xfrm>
          <a:off x="7538794" y="3896669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205E3-9CE1-C24D-9E2F-72A0D2123E76}">
      <dsp:nvSpPr>
        <dsp:cNvPr id="0" name=""/>
        <dsp:cNvSpPr/>
      </dsp:nvSpPr>
      <dsp:spPr>
        <a:xfrm>
          <a:off x="7120620" y="4005924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CORCHEA</a:t>
          </a:r>
          <a:endParaRPr lang="fr-FR" sz="1300" kern="1200" dirty="0"/>
        </a:p>
      </dsp:txBody>
      <dsp:txXfrm>
        <a:off x="7120620" y="4005924"/>
        <a:ext cx="1672692" cy="388461"/>
      </dsp:txXfrm>
    </dsp:sp>
    <dsp:sp modelId="{8207F4B4-A089-454E-8DA5-160D895F4B1D}">
      <dsp:nvSpPr>
        <dsp:cNvPr id="0" name=""/>
        <dsp:cNvSpPr/>
      </dsp:nvSpPr>
      <dsp:spPr>
        <a:xfrm>
          <a:off x="7538794" y="4682126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DE48A-CFD5-E74D-BA0D-B332C1E306ED}">
      <dsp:nvSpPr>
        <dsp:cNvPr id="0" name=""/>
        <dsp:cNvSpPr/>
      </dsp:nvSpPr>
      <dsp:spPr>
        <a:xfrm>
          <a:off x="7538794" y="4682126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C77CF-D571-2C49-8983-767AB1FEE18B}">
      <dsp:nvSpPr>
        <dsp:cNvPr id="0" name=""/>
        <dsp:cNvSpPr/>
      </dsp:nvSpPr>
      <dsp:spPr>
        <a:xfrm>
          <a:off x="7120620" y="4791381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SEMICORCHEA</a:t>
          </a:r>
          <a:endParaRPr lang="fr-FR" sz="1300" kern="1200" dirty="0"/>
        </a:p>
      </dsp:txBody>
      <dsp:txXfrm>
        <a:off x="7120620" y="4791381"/>
        <a:ext cx="1672692" cy="388461"/>
      </dsp:txXfrm>
    </dsp:sp>
    <dsp:sp modelId="{16BA36FA-A795-714D-AAA9-3EC7E9C981B5}">
      <dsp:nvSpPr>
        <dsp:cNvPr id="0" name=""/>
        <dsp:cNvSpPr/>
      </dsp:nvSpPr>
      <dsp:spPr>
        <a:xfrm>
          <a:off x="7538794" y="5467583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7FB4C-73EE-D146-8A4B-C1EF5F09C3A6}">
      <dsp:nvSpPr>
        <dsp:cNvPr id="0" name=""/>
        <dsp:cNvSpPr/>
      </dsp:nvSpPr>
      <dsp:spPr>
        <a:xfrm>
          <a:off x="7538794" y="5467583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EE2BB-F142-0E49-B3EC-1881AA6E4CE6}">
      <dsp:nvSpPr>
        <dsp:cNvPr id="0" name=""/>
        <dsp:cNvSpPr/>
      </dsp:nvSpPr>
      <dsp:spPr>
        <a:xfrm>
          <a:off x="7120620" y="5576838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FUSA</a:t>
          </a:r>
          <a:endParaRPr lang="es-ES" sz="1300" kern="1200"/>
        </a:p>
      </dsp:txBody>
      <dsp:txXfrm>
        <a:off x="7120620" y="5576838"/>
        <a:ext cx="1672692" cy="388461"/>
      </dsp:txXfrm>
    </dsp:sp>
    <dsp:sp modelId="{845F3927-468B-E046-8053-039512992841}">
      <dsp:nvSpPr>
        <dsp:cNvPr id="0" name=""/>
        <dsp:cNvSpPr/>
      </dsp:nvSpPr>
      <dsp:spPr>
        <a:xfrm>
          <a:off x="7538794" y="6253040"/>
          <a:ext cx="836346" cy="606970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09141-73FA-0C40-A0F1-FDC647F32651}">
      <dsp:nvSpPr>
        <dsp:cNvPr id="0" name=""/>
        <dsp:cNvSpPr/>
      </dsp:nvSpPr>
      <dsp:spPr>
        <a:xfrm>
          <a:off x="7538794" y="6253040"/>
          <a:ext cx="836346" cy="606970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A683C-9B83-0847-A3E2-570F8BF61842}">
      <dsp:nvSpPr>
        <dsp:cNvPr id="0" name=""/>
        <dsp:cNvSpPr/>
      </dsp:nvSpPr>
      <dsp:spPr>
        <a:xfrm>
          <a:off x="7120620" y="6362294"/>
          <a:ext cx="1672692" cy="38846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>
                  <a:lumMod val="50000"/>
                </a:schemeClr>
              </a:solidFill>
            </a:rPr>
            <a:t>SEMIFUSA</a:t>
          </a:r>
          <a:endParaRPr lang="es-ES" sz="13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120620" y="6362294"/>
        <a:ext cx="1672692" cy="388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11758-C22A-FA41-8E71-C3F44C1A399C}">
      <dsp:nvSpPr>
        <dsp:cNvPr id="0" name=""/>
        <dsp:cNvSpPr/>
      </dsp:nvSpPr>
      <dsp:spPr>
        <a:xfrm>
          <a:off x="92708" y="2536451"/>
          <a:ext cx="2593832" cy="10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600" kern="1200" smtClean="0"/>
            <a:t>PREPARACIÓN</a:t>
          </a:r>
          <a:endParaRPr lang="is-IS" sz="2600" kern="1200"/>
        </a:p>
      </dsp:txBody>
      <dsp:txXfrm>
        <a:off x="123318" y="2567061"/>
        <a:ext cx="2532612" cy="983889"/>
      </dsp:txXfrm>
    </dsp:sp>
    <dsp:sp modelId="{F0FADFDF-EFA5-E741-A0E5-621FBA4DAE62}">
      <dsp:nvSpPr>
        <dsp:cNvPr id="0" name=""/>
        <dsp:cNvSpPr/>
      </dsp:nvSpPr>
      <dsp:spPr>
        <a:xfrm rot="19730721">
          <a:off x="2540334" y="2506936"/>
          <a:ext cx="2027454" cy="55236"/>
        </a:xfrm>
        <a:custGeom>
          <a:avLst/>
          <a:gdLst/>
          <a:ahLst/>
          <a:cxnLst/>
          <a:rect l="0" t="0" r="0" b="0"/>
          <a:pathLst>
            <a:path>
              <a:moveTo>
                <a:pt x="0" y="27618"/>
              </a:moveTo>
              <a:lnTo>
                <a:pt x="2027454" y="276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503375" y="2483868"/>
        <a:ext cx="101372" cy="101372"/>
      </dsp:txXfrm>
    </dsp:sp>
    <dsp:sp modelId="{DFC279B4-F71F-AE4A-85EA-2A1573DDE63C}">
      <dsp:nvSpPr>
        <dsp:cNvPr id="0" name=""/>
        <dsp:cNvSpPr/>
      </dsp:nvSpPr>
      <dsp:spPr>
        <a:xfrm>
          <a:off x="4421583" y="1056866"/>
          <a:ext cx="3812945" cy="1906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smtClean="0"/>
            <a:t>DIFERENCIACIÓN PROGRESIVA Fusa y semifusa</a:t>
          </a:r>
          <a:endParaRPr lang="es-ES_tradnl" sz="2600" kern="1200"/>
        </a:p>
      </dsp:txBody>
      <dsp:txXfrm>
        <a:off x="4477422" y="1112705"/>
        <a:ext cx="3701267" cy="1794794"/>
      </dsp:txXfrm>
    </dsp:sp>
    <dsp:sp modelId="{84FC3ED6-A34D-6A48-9794-140FA39BB14B}">
      <dsp:nvSpPr>
        <dsp:cNvPr id="0" name=""/>
        <dsp:cNvSpPr/>
      </dsp:nvSpPr>
      <dsp:spPr>
        <a:xfrm rot="2003296">
          <a:off x="2515065" y="3603158"/>
          <a:ext cx="2077993" cy="55236"/>
        </a:xfrm>
        <a:custGeom>
          <a:avLst/>
          <a:gdLst/>
          <a:ahLst/>
          <a:cxnLst/>
          <a:rect l="0" t="0" r="0" b="0"/>
          <a:pathLst>
            <a:path>
              <a:moveTo>
                <a:pt x="0" y="27618"/>
              </a:moveTo>
              <a:lnTo>
                <a:pt x="2077993" y="276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502112" y="3578826"/>
        <a:ext cx="103899" cy="103899"/>
      </dsp:txXfrm>
    </dsp:sp>
    <dsp:sp modelId="{B644841B-DFC3-DD4B-B0A0-364DC762F71D}">
      <dsp:nvSpPr>
        <dsp:cNvPr id="0" name=""/>
        <dsp:cNvSpPr/>
      </dsp:nvSpPr>
      <dsp:spPr>
        <a:xfrm>
          <a:off x="4421583" y="3249310"/>
          <a:ext cx="3812945" cy="1906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smtClean="0"/>
            <a:t>RECONCILIACIÓN INTEGRADORA Fusa y semifusa como símbolos del tiempo de duración</a:t>
          </a:r>
          <a:endParaRPr lang="es-ES_tradnl" sz="2600" kern="1200"/>
        </a:p>
      </dsp:txBody>
      <dsp:txXfrm>
        <a:off x="4477422" y="3305149"/>
        <a:ext cx="3701267" cy="1794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5A179-5D49-4A63-A337-E180B7EA80AF}">
      <dsp:nvSpPr>
        <dsp:cNvPr id="0" name=""/>
        <dsp:cNvSpPr/>
      </dsp:nvSpPr>
      <dsp:spPr>
        <a:xfrm>
          <a:off x="3503" y="456"/>
          <a:ext cx="9282025" cy="193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Aprendizaje Significativo</a:t>
          </a:r>
          <a:endParaRPr lang="es-ES" sz="6400" kern="1200" dirty="0"/>
        </a:p>
      </dsp:txBody>
      <dsp:txXfrm>
        <a:off x="60242" y="57195"/>
        <a:ext cx="9168547" cy="1823747"/>
      </dsp:txXfrm>
    </dsp:sp>
    <dsp:sp modelId="{EFB30B08-3BAA-45FE-8541-AF67EBCD2DF1}">
      <dsp:nvSpPr>
        <dsp:cNvPr id="0" name=""/>
        <dsp:cNvSpPr/>
      </dsp:nvSpPr>
      <dsp:spPr>
        <a:xfrm>
          <a:off x="12563" y="2094651"/>
          <a:ext cx="2245295" cy="1434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Formación</a:t>
          </a:r>
          <a:endParaRPr lang="es-ES" sz="3100" kern="1200" dirty="0"/>
        </a:p>
      </dsp:txBody>
      <dsp:txXfrm>
        <a:off x="54589" y="2136677"/>
        <a:ext cx="2161243" cy="1350831"/>
      </dsp:txXfrm>
    </dsp:sp>
    <dsp:sp modelId="{B55D0EF1-7C99-428F-99AC-46B750926332}">
      <dsp:nvSpPr>
        <dsp:cNvPr id="0" name=""/>
        <dsp:cNvSpPr/>
      </dsp:nvSpPr>
      <dsp:spPr>
        <a:xfrm>
          <a:off x="2446279" y="2094651"/>
          <a:ext cx="6830189" cy="1434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Asimilación</a:t>
          </a:r>
          <a:endParaRPr lang="es-ES" sz="2100" kern="1200" dirty="0"/>
        </a:p>
      </dsp:txBody>
      <dsp:txXfrm>
        <a:off x="2488305" y="2136677"/>
        <a:ext cx="6746137" cy="1350831"/>
      </dsp:txXfrm>
    </dsp:sp>
    <dsp:sp modelId="{00672A50-51A6-40F4-85F3-25D9B61DB0C8}">
      <dsp:nvSpPr>
        <dsp:cNvPr id="0" name=""/>
        <dsp:cNvSpPr/>
      </dsp:nvSpPr>
      <dsp:spPr>
        <a:xfrm>
          <a:off x="2459600" y="3686505"/>
          <a:ext cx="6803548" cy="638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Obliteración</a:t>
          </a:r>
          <a:endParaRPr lang="es-ES" sz="2700" kern="1200" dirty="0"/>
        </a:p>
      </dsp:txBody>
      <dsp:txXfrm>
        <a:off x="2478305" y="3705210"/>
        <a:ext cx="6766138" cy="601235"/>
      </dsp:txXfrm>
    </dsp:sp>
    <dsp:sp modelId="{F873A0F7-A38B-4417-BAB8-94D296015C66}">
      <dsp:nvSpPr>
        <dsp:cNvPr id="0" name=""/>
        <dsp:cNvSpPr/>
      </dsp:nvSpPr>
      <dsp:spPr>
        <a:xfrm>
          <a:off x="2459600" y="4482120"/>
          <a:ext cx="2236537" cy="193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SUBORDINADA</a:t>
          </a:r>
          <a:endParaRPr lang="es-ES" sz="1800" kern="1200" dirty="0"/>
        </a:p>
      </dsp:txBody>
      <dsp:txXfrm>
        <a:off x="2516339" y="4538859"/>
        <a:ext cx="2123059" cy="1823747"/>
      </dsp:txXfrm>
    </dsp:sp>
    <dsp:sp modelId="{E9CE4FA1-8B75-4441-9716-D5B1AE220512}">
      <dsp:nvSpPr>
        <dsp:cNvPr id="0" name=""/>
        <dsp:cNvSpPr/>
      </dsp:nvSpPr>
      <dsp:spPr>
        <a:xfrm>
          <a:off x="4743105" y="4482120"/>
          <a:ext cx="2236537" cy="193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SUPERODINADA</a:t>
          </a:r>
          <a:endParaRPr lang="es-ES" sz="1800" kern="1200" dirty="0"/>
        </a:p>
      </dsp:txBody>
      <dsp:txXfrm>
        <a:off x="4799844" y="4538859"/>
        <a:ext cx="2123059" cy="1823747"/>
      </dsp:txXfrm>
    </dsp:sp>
    <dsp:sp modelId="{055427BB-1EE2-427F-931A-388476EF8C1A}">
      <dsp:nvSpPr>
        <dsp:cNvPr id="0" name=""/>
        <dsp:cNvSpPr/>
      </dsp:nvSpPr>
      <dsp:spPr>
        <a:xfrm>
          <a:off x="7026610" y="4482120"/>
          <a:ext cx="2236537" cy="1937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COMBINATORIA</a:t>
          </a:r>
          <a:endParaRPr lang="es-ES" sz="1800" kern="1200" dirty="0"/>
        </a:p>
      </dsp:txBody>
      <dsp:txXfrm>
        <a:off x="7083349" y="4538859"/>
        <a:ext cx="2123059" cy="1823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9EA2-CC5C-4B72-AE96-C295642C894B}">
      <dsp:nvSpPr>
        <dsp:cNvPr id="0" name=""/>
        <dsp:cNvSpPr/>
      </dsp:nvSpPr>
      <dsp:spPr>
        <a:xfrm>
          <a:off x="4381" y="4940"/>
          <a:ext cx="9242648" cy="203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TIPOS DE APRENDIZAJE</a:t>
          </a:r>
          <a:endParaRPr lang="es-ES" sz="5500" kern="1200" dirty="0"/>
        </a:p>
      </dsp:txBody>
      <dsp:txXfrm>
        <a:off x="64104" y="64663"/>
        <a:ext cx="9123202" cy="1919646"/>
      </dsp:txXfrm>
    </dsp:sp>
    <dsp:sp modelId="{4407292E-39B4-4B13-A11B-DF6AB5C830DA}">
      <dsp:nvSpPr>
        <dsp:cNvPr id="0" name=""/>
        <dsp:cNvSpPr/>
      </dsp:nvSpPr>
      <dsp:spPr>
        <a:xfrm>
          <a:off x="4381" y="2207703"/>
          <a:ext cx="4483013" cy="203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SUBORDINADO</a:t>
          </a:r>
          <a:endParaRPr lang="es-ES" sz="1600" kern="1200" dirty="0"/>
        </a:p>
      </dsp:txBody>
      <dsp:txXfrm>
        <a:off x="64104" y="2267426"/>
        <a:ext cx="4363567" cy="1919646"/>
      </dsp:txXfrm>
    </dsp:sp>
    <dsp:sp modelId="{C5DE9020-DDAD-4ED7-AA15-DEF3324EC1EF}">
      <dsp:nvSpPr>
        <dsp:cNvPr id="0" name=""/>
        <dsp:cNvSpPr/>
      </dsp:nvSpPr>
      <dsp:spPr>
        <a:xfrm>
          <a:off x="4381" y="4410466"/>
          <a:ext cx="2195403" cy="203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DERIVATIVO</a:t>
          </a:r>
          <a:endParaRPr lang="es-ES" sz="1600" kern="1200" dirty="0"/>
        </a:p>
      </dsp:txBody>
      <dsp:txXfrm>
        <a:off x="64104" y="4470189"/>
        <a:ext cx="2075957" cy="1919646"/>
      </dsp:txXfrm>
    </dsp:sp>
    <dsp:sp modelId="{C9D20758-2043-4C59-BC64-30B613EFA413}">
      <dsp:nvSpPr>
        <dsp:cNvPr id="0" name=""/>
        <dsp:cNvSpPr/>
      </dsp:nvSpPr>
      <dsp:spPr>
        <a:xfrm>
          <a:off x="2291992" y="4410466"/>
          <a:ext cx="2195403" cy="203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CORRELATIVO</a:t>
          </a:r>
          <a:endParaRPr lang="es-ES" sz="1600" kern="1200" dirty="0"/>
        </a:p>
      </dsp:txBody>
      <dsp:txXfrm>
        <a:off x="2351715" y="4470189"/>
        <a:ext cx="2075957" cy="1919646"/>
      </dsp:txXfrm>
    </dsp:sp>
    <dsp:sp modelId="{C2626361-A5DC-46D9-B1DA-7B0B7127E141}">
      <dsp:nvSpPr>
        <dsp:cNvPr id="0" name=""/>
        <dsp:cNvSpPr/>
      </dsp:nvSpPr>
      <dsp:spPr>
        <a:xfrm>
          <a:off x="4671809" y="2207703"/>
          <a:ext cx="2195403" cy="203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SUPERORDINADO</a:t>
          </a:r>
          <a:endParaRPr lang="es-ES" sz="1600" kern="1200" dirty="0"/>
        </a:p>
      </dsp:txBody>
      <dsp:txXfrm>
        <a:off x="4731532" y="2267426"/>
        <a:ext cx="2075957" cy="1919646"/>
      </dsp:txXfrm>
    </dsp:sp>
    <dsp:sp modelId="{E3FCFE97-33B4-4D53-9392-E1A3B1F224A9}">
      <dsp:nvSpPr>
        <dsp:cNvPr id="0" name=""/>
        <dsp:cNvSpPr/>
      </dsp:nvSpPr>
      <dsp:spPr>
        <a:xfrm>
          <a:off x="7051626" y="2207703"/>
          <a:ext cx="2195403" cy="2039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COMBINATORIO</a:t>
          </a:r>
          <a:endParaRPr lang="es-ES" sz="1600" kern="1200" dirty="0"/>
        </a:p>
      </dsp:txBody>
      <dsp:txXfrm>
        <a:off x="7111349" y="2267426"/>
        <a:ext cx="2075957" cy="1919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40F0B-6C5C-4040-8DF1-21D8A0DCA086}">
      <dsp:nvSpPr>
        <dsp:cNvPr id="0" name=""/>
        <dsp:cNvSpPr/>
      </dsp:nvSpPr>
      <dsp:spPr>
        <a:xfrm>
          <a:off x="0" y="0"/>
          <a:ext cx="9273093" cy="6572690"/>
        </a:xfrm>
        <a:prstGeom prst="roundRect">
          <a:avLst>
            <a:gd name="adj" fmla="val 10000"/>
          </a:avLst>
        </a:prstGeom>
        <a:solidFill>
          <a:schemeClr val="dk1"/>
        </a:solidFill>
        <a:ln w="349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“El aprendizaje significativo por recepción es un proceso </a:t>
          </a:r>
          <a:r>
            <a:rPr lang="es-ES_tradnl" sz="3000" i="1" kern="1200" dirty="0" smtClean="0"/>
            <a:t>activo </a:t>
          </a:r>
          <a:r>
            <a:rPr lang="es-ES_tradnl" sz="3000" kern="1200" dirty="0" smtClean="0"/>
            <a:t>porque requiere, por lo menos: a) del tipo de análisis cognoscitivo necesario para averiguar cuáles aspectos de la estructura cognoscitiva existente son más pertinentes al nuevo material potencialmente significativo; b) cierto grado de reconciliación con las ideas existentes en la estructura cognoscitiva –esto es, aprehender las similitudes y las diferencias, y resolver las contradicciones reales o aparentes, entre los conceptos y proposiciones nuevos y los ya establecidos, y c) la </a:t>
          </a:r>
          <a:r>
            <a:rPr lang="es-ES_tradnl" sz="3000" i="1" kern="1200" dirty="0" smtClean="0"/>
            <a:t>reformulación</a:t>
          </a:r>
          <a:r>
            <a:rPr lang="es-ES_tradnl" sz="3000" kern="1200" dirty="0" smtClean="0"/>
            <a:t> del material de aprendizaje en términos de los antecedentes intelectuales idiosincráticos y el vocabulario del estudiante particular.” (Ausubel, 2006, p.110)</a:t>
          </a:r>
          <a:endParaRPr lang="es-ES_tradnl" sz="3000" kern="1200" dirty="0"/>
        </a:p>
      </dsp:txBody>
      <dsp:txXfrm>
        <a:off x="192508" y="192508"/>
        <a:ext cx="8888077" cy="61876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AE36A-2BA2-6841-96B6-DF49D717E147}">
      <dsp:nvSpPr>
        <dsp:cNvPr id="0" name=""/>
        <dsp:cNvSpPr/>
      </dsp:nvSpPr>
      <dsp:spPr>
        <a:xfrm>
          <a:off x="0" y="0"/>
          <a:ext cx="9041130" cy="6428674"/>
        </a:xfrm>
        <a:prstGeom prst="roundRect">
          <a:avLst>
            <a:gd name="adj" fmla="val 10000"/>
          </a:avLst>
        </a:prstGeom>
        <a:solidFill>
          <a:schemeClr val="dk1"/>
        </a:solidFill>
        <a:ln w="349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 smtClean="0"/>
            <a:t>“El aprendizaje por repetición y el olvido dependen de la adquisición de una fuerza </a:t>
          </a:r>
          <a:r>
            <a:rPr lang="es-ES_tradnl" sz="4000" i="1" kern="1200" dirty="0" smtClean="0"/>
            <a:t>asociativa</a:t>
          </a:r>
          <a:r>
            <a:rPr lang="es-ES_tradnl" sz="4000" kern="1200" dirty="0" smtClean="0"/>
            <a:t> discreta y su disminución a  través de la exposición a la interferencia previa y/o subsecuente de los elementos discretos similares pero confundibles ya almacenados o adquiridos ulteriormente (interferencias proactiva y retroactiva)” (Ausubel, 2006, p. 111).</a:t>
          </a:r>
          <a:endParaRPr lang="es-ES_tradnl" sz="4000" kern="1200" dirty="0"/>
        </a:p>
      </dsp:txBody>
      <dsp:txXfrm>
        <a:off x="188289" y="188289"/>
        <a:ext cx="8664552" cy="6052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724A-28F0-2F4C-AC77-7923F9EBD584}">
      <dsp:nvSpPr>
        <dsp:cNvPr id="0" name=""/>
        <dsp:cNvSpPr/>
      </dsp:nvSpPr>
      <dsp:spPr>
        <a:xfrm>
          <a:off x="6971610" y="1240675"/>
          <a:ext cx="716830" cy="395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285"/>
              </a:lnTo>
              <a:lnTo>
                <a:pt x="716830" y="395728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5D59F-F06B-384E-AEE0-3BD653757637}">
      <dsp:nvSpPr>
        <dsp:cNvPr id="0" name=""/>
        <dsp:cNvSpPr/>
      </dsp:nvSpPr>
      <dsp:spPr>
        <a:xfrm>
          <a:off x="6971610" y="1240675"/>
          <a:ext cx="716152" cy="3341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1241"/>
              </a:lnTo>
              <a:lnTo>
                <a:pt x="716152" y="334124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98623-2944-B14B-A475-2C87923EF8B3}">
      <dsp:nvSpPr>
        <dsp:cNvPr id="0" name=""/>
        <dsp:cNvSpPr/>
      </dsp:nvSpPr>
      <dsp:spPr>
        <a:xfrm>
          <a:off x="6971610" y="1240675"/>
          <a:ext cx="715682" cy="272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568"/>
              </a:lnTo>
              <a:lnTo>
                <a:pt x="715682" y="272556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C0AAD-5D2E-DD42-A47D-4A2290EF9682}">
      <dsp:nvSpPr>
        <dsp:cNvPr id="0" name=""/>
        <dsp:cNvSpPr/>
      </dsp:nvSpPr>
      <dsp:spPr>
        <a:xfrm>
          <a:off x="6971610" y="1240675"/>
          <a:ext cx="716152" cy="210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624"/>
              </a:lnTo>
              <a:lnTo>
                <a:pt x="716152" y="210962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A224B-76A6-AA42-88BF-0B3FB07C65E0}">
      <dsp:nvSpPr>
        <dsp:cNvPr id="0" name=""/>
        <dsp:cNvSpPr/>
      </dsp:nvSpPr>
      <dsp:spPr>
        <a:xfrm>
          <a:off x="6971610" y="1240675"/>
          <a:ext cx="715005" cy="1493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923"/>
              </a:lnTo>
              <a:lnTo>
                <a:pt x="715005" y="149392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06711-48D6-8C4C-943F-586BDD0FE949}">
      <dsp:nvSpPr>
        <dsp:cNvPr id="0" name=""/>
        <dsp:cNvSpPr/>
      </dsp:nvSpPr>
      <dsp:spPr>
        <a:xfrm>
          <a:off x="6971610" y="1240675"/>
          <a:ext cx="716830" cy="878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037"/>
              </a:lnTo>
              <a:lnTo>
                <a:pt x="716830" y="87803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61BE5-A587-CB4E-A526-11F6A699BAB2}">
      <dsp:nvSpPr>
        <dsp:cNvPr id="0" name=""/>
        <dsp:cNvSpPr/>
      </dsp:nvSpPr>
      <dsp:spPr>
        <a:xfrm>
          <a:off x="6971610" y="1240675"/>
          <a:ext cx="715682" cy="262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35"/>
              </a:lnTo>
              <a:lnTo>
                <a:pt x="715682" y="2623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523EB-F492-7447-A1E7-166BAA0F351D}">
      <dsp:nvSpPr>
        <dsp:cNvPr id="0" name=""/>
        <dsp:cNvSpPr/>
      </dsp:nvSpPr>
      <dsp:spPr>
        <a:xfrm>
          <a:off x="4159238" y="595978"/>
          <a:ext cx="2812372" cy="244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97"/>
              </a:lnTo>
              <a:lnTo>
                <a:pt x="2812372" y="148397"/>
              </a:lnTo>
              <a:lnTo>
                <a:pt x="2812372" y="2445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A71D0-967D-8843-9B77-7077A9EFF269}">
      <dsp:nvSpPr>
        <dsp:cNvPr id="0" name=""/>
        <dsp:cNvSpPr/>
      </dsp:nvSpPr>
      <dsp:spPr>
        <a:xfrm>
          <a:off x="4016193" y="1218142"/>
          <a:ext cx="921849" cy="40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9052"/>
              </a:lnTo>
              <a:lnTo>
                <a:pt x="921849" y="400905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94493-51C7-BC4F-A628-55D6B50C3C94}">
      <dsp:nvSpPr>
        <dsp:cNvPr id="0" name=""/>
        <dsp:cNvSpPr/>
      </dsp:nvSpPr>
      <dsp:spPr>
        <a:xfrm>
          <a:off x="4016193" y="1218142"/>
          <a:ext cx="921849" cy="3385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018"/>
              </a:lnTo>
              <a:lnTo>
                <a:pt x="921849" y="33850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6A1AE-6AE6-5944-BC51-B9C0A3E0A735}">
      <dsp:nvSpPr>
        <dsp:cNvPr id="0" name=""/>
        <dsp:cNvSpPr/>
      </dsp:nvSpPr>
      <dsp:spPr>
        <a:xfrm>
          <a:off x="4016193" y="1218142"/>
          <a:ext cx="921849" cy="276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985"/>
              </a:lnTo>
              <a:lnTo>
                <a:pt x="921849" y="276098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6A7C5-3C47-0649-BCA3-80C7E11AD4BA}">
      <dsp:nvSpPr>
        <dsp:cNvPr id="0" name=""/>
        <dsp:cNvSpPr/>
      </dsp:nvSpPr>
      <dsp:spPr>
        <a:xfrm>
          <a:off x="4016193" y="1218142"/>
          <a:ext cx="921849" cy="213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952"/>
              </a:lnTo>
              <a:lnTo>
                <a:pt x="921849" y="213695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D01EF-B366-4E4C-9692-9DDF459F2B5C}">
      <dsp:nvSpPr>
        <dsp:cNvPr id="0" name=""/>
        <dsp:cNvSpPr/>
      </dsp:nvSpPr>
      <dsp:spPr>
        <a:xfrm>
          <a:off x="4016193" y="1218142"/>
          <a:ext cx="921849" cy="1512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919"/>
              </a:lnTo>
              <a:lnTo>
                <a:pt x="921849" y="15129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C7413-9F2D-2B4C-97BB-7EBB79764E42}">
      <dsp:nvSpPr>
        <dsp:cNvPr id="0" name=""/>
        <dsp:cNvSpPr/>
      </dsp:nvSpPr>
      <dsp:spPr>
        <a:xfrm>
          <a:off x="4016193" y="1218142"/>
          <a:ext cx="921849" cy="888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85"/>
              </a:lnTo>
              <a:lnTo>
                <a:pt x="921849" y="88888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96086-192E-0147-8331-CFD414679D46}">
      <dsp:nvSpPr>
        <dsp:cNvPr id="0" name=""/>
        <dsp:cNvSpPr/>
      </dsp:nvSpPr>
      <dsp:spPr>
        <a:xfrm>
          <a:off x="4016193" y="1218142"/>
          <a:ext cx="921849" cy="26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52"/>
              </a:lnTo>
              <a:lnTo>
                <a:pt x="921849" y="26485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B9462-C7D2-5945-A2B3-D86ECD932D7F}">
      <dsp:nvSpPr>
        <dsp:cNvPr id="0" name=""/>
        <dsp:cNvSpPr/>
      </dsp:nvSpPr>
      <dsp:spPr>
        <a:xfrm>
          <a:off x="4016193" y="595978"/>
          <a:ext cx="143045" cy="208396"/>
        </a:xfrm>
        <a:custGeom>
          <a:avLst/>
          <a:gdLst/>
          <a:ahLst/>
          <a:cxnLst/>
          <a:rect l="0" t="0" r="0" b="0"/>
          <a:pathLst>
            <a:path>
              <a:moveTo>
                <a:pt x="143045" y="0"/>
              </a:moveTo>
              <a:lnTo>
                <a:pt x="143045" y="112274"/>
              </a:lnTo>
              <a:lnTo>
                <a:pt x="0" y="112274"/>
              </a:lnTo>
              <a:lnTo>
                <a:pt x="0" y="20839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6A9A8-C0E4-7445-8B10-74E85B65BCFC}">
      <dsp:nvSpPr>
        <dsp:cNvPr id="0" name=""/>
        <dsp:cNvSpPr/>
      </dsp:nvSpPr>
      <dsp:spPr>
        <a:xfrm>
          <a:off x="1301071" y="1234477"/>
          <a:ext cx="718046" cy="434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126"/>
              </a:lnTo>
              <a:lnTo>
                <a:pt x="718046" y="434812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DC429-D27E-B94B-B7F8-CD65BCD080AD}">
      <dsp:nvSpPr>
        <dsp:cNvPr id="0" name=""/>
        <dsp:cNvSpPr/>
      </dsp:nvSpPr>
      <dsp:spPr>
        <a:xfrm>
          <a:off x="1301071" y="1234477"/>
          <a:ext cx="718046" cy="3671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1550"/>
              </a:lnTo>
              <a:lnTo>
                <a:pt x="718046" y="367155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3B180-47A1-AF45-B5C0-DD9A22086379}">
      <dsp:nvSpPr>
        <dsp:cNvPr id="0" name=""/>
        <dsp:cNvSpPr/>
      </dsp:nvSpPr>
      <dsp:spPr>
        <a:xfrm>
          <a:off x="1301071" y="1234477"/>
          <a:ext cx="718046" cy="2994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973"/>
              </a:lnTo>
              <a:lnTo>
                <a:pt x="718046" y="299497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6A523-1B82-CA42-B8BC-D92F8E9D0E2D}">
      <dsp:nvSpPr>
        <dsp:cNvPr id="0" name=""/>
        <dsp:cNvSpPr/>
      </dsp:nvSpPr>
      <dsp:spPr>
        <a:xfrm>
          <a:off x="1301071" y="1234477"/>
          <a:ext cx="718046" cy="231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396"/>
              </a:lnTo>
              <a:lnTo>
                <a:pt x="718046" y="231839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6DC40-62A2-514A-B7F6-9DBE32F5A909}">
      <dsp:nvSpPr>
        <dsp:cNvPr id="0" name=""/>
        <dsp:cNvSpPr/>
      </dsp:nvSpPr>
      <dsp:spPr>
        <a:xfrm>
          <a:off x="1301071" y="1234477"/>
          <a:ext cx="718046" cy="164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819"/>
              </a:lnTo>
              <a:lnTo>
                <a:pt x="718046" y="16418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3936-E425-B848-857A-322B5ADECABA}">
      <dsp:nvSpPr>
        <dsp:cNvPr id="0" name=""/>
        <dsp:cNvSpPr/>
      </dsp:nvSpPr>
      <dsp:spPr>
        <a:xfrm>
          <a:off x="1301071" y="1234477"/>
          <a:ext cx="718046" cy="965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42"/>
              </a:lnTo>
              <a:lnTo>
                <a:pt x="718046" y="96524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D4980-2D16-C24F-97D6-FCBEB515BD43}">
      <dsp:nvSpPr>
        <dsp:cNvPr id="0" name=""/>
        <dsp:cNvSpPr/>
      </dsp:nvSpPr>
      <dsp:spPr>
        <a:xfrm>
          <a:off x="1301071" y="1234477"/>
          <a:ext cx="718046" cy="28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666"/>
              </a:lnTo>
              <a:lnTo>
                <a:pt x="718046" y="28866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A7B3E-6291-674F-B494-1EA99A7DD6E3}">
      <dsp:nvSpPr>
        <dsp:cNvPr id="0" name=""/>
        <dsp:cNvSpPr/>
      </dsp:nvSpPr>
      <dsp:spPr>
        <a:xfrm>
          <a:off x="1301071" y="595978"/>
          <a:ext cx="2858167" cy="153692"/>
        </a:xfrm>
        <a:custGeom>
          <a:avLst/>
          <a:gdLst/>
          <a:ahLst/>
          <a:cxnLst/>
          <a:rect l="0" t="0" r="0" b="0"/>
          <a:pathLst>
            <a:path>
              <a:moveTo>
                <a:pt x="2858167" y="0"/>
              </a:moveTo>
              <a:lnTo>
                <a:pt x="2858167" y="57570"/>
              </a:lnTo>
              <a:lnTo>
                <a:pt x="0" y="57570"/>
              </a:lnTo>
              <a:lnTo>
                <a:pt x="0" y="15369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AC1FF-883B-2147-B1D7-1D338DA143CD}">
      <dsp:nvSpPr>
        <dsp:cNvPr id="0" name=""/>
        <dsp:cNvSpPr/>
      </dsp:nvSpPr>
      <dsp:spPr>
        <a:xfrm>
          <a:off x="3162185" y="5195"/>
          <a:ext cx="1994107" cy="59078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BAF65-22CC-594F-AB05-6AA7FA3D94C6}">
      <dsp:nvSpPr>
        <dsp:cNvPr id="0" name=""/>
        <dsp:cNvSpPr/>
      </dsp:nvSpPr>
      <dsp:spPr>
        <a:xfrm>
          <a:off x="3162185" y="5195"/>
          <a:ext cx="1994107" cy="59078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E8B9B-5A19-3442-828D-E3F48C6F208A}">
      <dsp:nvSpPr>
        <dsp:cNvPr id="0" name=""/>
        <dsp:cNvSpPr/>
      </dsp:nvSpPr>
      <dsp:spPr>
        <a:xfrm>
          <a:off x="2165131" y="111536"/>
          <a:ext cx="3988214" cy="37810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CENTROS ENERGÉTICOS</a:t>
          </a:r>
          <a:endParaRPr lang="fr-FR" sz="1600" b="1" kern="1200" dirty="0"/>
        </a:p>
      </dsp:txBody>
      <dsp:txXfrm>
        <a:off x="2165131" y="111536"/>
        <a:ext cx="3988214" cy="378101"/>
      </dsp:txXfrm>
    </dsp:sp>
    <dsp:sp modelId="{67F48A92-D15E-FB44-8F3B-F0FD3431D0E6}">
      <dsp:nvSpPr>
        <dsp:cNvPr id="0" name=""/>
        <dsp:cNvSpPr/>
      </dsp:nvSpPr>
      <dsp:spPr>
        <a:xfrm>
          <a:off x="910715" y="749670"/>
          <a:ext cx="780710" cy="484806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F07CF-84A4-7E46-A63A-62E4F77C810C}">
      <dsp:nvSpPr>
        <dsp:cNvPr id="0" name=""/>
        <dsp:cNvSpPr/>
      </dsp:nvSpPr>
      <dsp:spPr>
        <a:xfrm>
          <a:off x="910715" y="749670"/>
          <a:ext cx="780710" cy="484806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B1654-24CA-324D-9973-1055DAF20D7C}">
      <dsp:nvSpPr>
        <dsp:cNvPr id="0" name=""/>
        <dsp:cNvSpPr/>
      </dsp:nvSpPr>
      <dsp:spPr>
        <a:xfrm>
          <a:off x="520360" y="836935"/>
          <a:ext cx="1561421" cy="310276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FUNCIÓN</a:t>
          </a:r>
          <a:endParaRPr lang="is-IS" sz="1600" kern="1200" dirty="0"/>
        </a:p>
      </dsp:txBody>
      <dsp:txXfrm>
        <a:off x="520360" y="836935"/>
        <a:ext cx="1561421" cy="310276"/>
      </dsp:txXfrm>
    </dsp:sp>
    <dsp:sp modelId="{E6AAAEAC-AA81-C445-B63A-ED90C04B5F46}">
      <dsp:nvSpPr>
        <dsp:cNvPr id="0" name=""/>
        <dsp:cNvSpPr/>
      </dsp:nvSpPr>
      <dsp:spPr>
        <a:xfrm>
          <a:off x="1925524" y="1424869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E85FE-2C96-8C48-9A9E-697C574A3CD1}">
      <dsp:nvSpPr>
        <dsp:cNvPr id="0" name=""/>
        <dsp:cNvSpPr/>
      </dsp:nvSpPr>
      <dsp:spPr>
        <a:xfrm>
          <a:off x="1925524" y="1424869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F5BC8-BCD3-874E-AEC4-A15F86A7A043}">
      <dsp:nvSpPr>
        <dsp:cNvPr id="0" name=""/>
        <dsp:cNvSpPr/>
      </dsp:nvSpPr>
      <dsp:spPr>
        <a:xfrm>
          <a:off x="1535550" y="1512049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Creatividad</a:t>
          </a:r>
          <a:endParaRPr lang="pt-BR" sz="1600" kern="1200"/>
        </a:p>
      </dsp:txBody>
      <dsp:txXfrm>
        <a:off x="1535550" y="1512049"/>
        <a:ext cx="1559896" cy="309973"/>
      </dsp:txXfrm>
    </dsp:sp>
    <dsp:sp modelId="{E24B4508-75A5-F541-AEF9-454867DB282A}">
      <dsp:nvSpPr>
        <dsp:cNvPr id="0" name=""/>
        <dsp:cNvSpPr/>
      </dsp:nvSpPr>
      <dsp:spPr>
        <a:xfrm>
          <a:off x="1925524" y="2101446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4ACCD-B64E-AD4C-BB96-12BF7801584E}">
      <dsp:nvSpPr>
        <dsp:cNvPr id="0" name=""/>
        <dsp:cNvSpPr/>
      </dsp:nvSpPr>
      <dsp:spPr>
        <a:xfrm>
          <a:off x="1925524" y="2101446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3196-2C37-9F4C-8C9C-AE98B7B855F0}">
      <dsp:nvSpPr>
        <dsp:cNvPr id="0" name=""/>
        <dsp:cNvSpPr/>
      </dsp:nvSpPr>
      <dsp:spPr>
        <a:xfrm>
          <a:off x="1535550" y="2188626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Sexualidad</a:t>
          </a:r>
          <a:endParaRPr lang="es-ES_tradnl" sz="1600" kern="1200" dirty="0"/>
        </a:p>
      </dsp:txBody>
      <dsp:txXfrm>
        <a:off x="1535550" y="2188626"/>
        <a:ext cx="1559896" cy="309973"/>
      </dsp:txXfrm>
    </dsp:sp>
    <dsp:sp modelId="{FA038F33-607D-7649-BACF-42DA60041C8F}">
      <dsp:nvSpPr>
        <dsp:cNvPr id="0" name=""/>
        <dsp:cNvSpPr/>
      </dsp:nvSpPr>
      <dsp:spPr>
        <a:xfrm>
          <a:off x="1925524" y="2778023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D79C6-EF0F-5A4E-859F-5E3423A73B6C}">
      <dsp:nvSpPr>
        <dsp:cNvPr id="0" name=""/>
        <dsp:cNvSpPr/>
      </dsp:nvSpPr>
      <dsp:spPr>
        <a:xfrm>
          <a:off x="1925524" y="2778023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4C9FA-4E7C-8947-BF67-32F4892E2BA1}">
      <dsp:nvSpPr>
        <dsp:cNvPr id="0" name=""/>
        <dsp:cNvSpPr/>
      </dsp:nvSpPr>
      <dsp:spPr>
        <a:xfrm>
          <a:off x="1535550" y="2865203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Emociones</a:t>
          </a:r>
          <a:endParaRPr lang="es-ES_tradnl" sz="1600" kern="1200"/>
        </a:p>
      </dsp:txBody>
      <dsp:txXfrm>
        <a:off x="1535550" y="2865203"/>
        <a:ext cx="1559896" cy="309973"/>
      </dsp:txXfrm>
    </dsp:sp>
    <dsp:sp modelId="{EC64016B-3D32-6742-B99F-20E9BF07F58C}">
      <dsp:nvSpPr>
        <dsp:cNvPr id="0" name=""/>
        <dsp:cNvSpPr/>
      </dsp:nvSpPr>
      <dsp:spPr>
        <a:xfrm>
          <a:off x="1925524" y="3454600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DC8D-8CB2-C545-850F-D585829202BC}">
      <dsp:nvSpPr>
        <dsp:cNvPr id="0" name=""/>
        <dsp:cNvSpPr/>
      </dsp:nvSpPr>
      <dsp:spPr>
        <a:xfrm>
          <a:off x="1925524" y="3454600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14984-376E-F24D-9FA9-A451CFD7CA7D}">
      <dsp:nvSpPr>
        <dsp:cNvPr id="0" name=""/>
        <dsp:cNvSpPr/>
      </dsp:nvSpPr>
      <dsp:spPr>
        <a:xfrm>
          <a:off x="1535550" y="3541780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Amor</a:t>
          </a:r>
          <a:endParaRPr lang="es-ES" sz="1600" kern="1200" dirty="0"/>
        </a:p>
      </dsp:txBody>
      <dsp:txXfrm>
        <a:off x="1535550" y="3541780"/>
        <a:ext cx="1559896" cy="309973"/>
      </dsp:txXfrm>
    </dsp:sp>
    <dsp:sp modelId="{3914C77F-5ECD-D648-BCB6-D46096A37EE4}">
      <dsp:nvSpPr>
        <dsp:cNvPr id="0" name=""/>
        <dsp:cNvSpPr/>
      </dsp:nvSpPr>
      <dsp:spPr>
        <a:xfrm>
          <a:off x="1925524" y="4131177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C1E18-F76E-3341-B803-668A09D116F8}">
      <dsp:nvSpPr>
        <dsp:cNvPr id="0" name=""/>
        <dsp:cNvSpPr/>
      </dsp:nvSpPr>
      <dsp:spPr>
        <a:xfrm>
          <a:off x="1925524" y="4131177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CF9EE-B12D-AB4E-8313-EC9651FFA4E8}">
      <dsp:nvSpPr>
        <dsp:cNvPr id="0" name=""/>
        <dsp:cNvSpPr/>
      </dsp:nvSpPr>
      <dsp:spPr>
        <a:xfrm>
          <a:off x="1535550" y="4218357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Comunicación</a:t>
          </a:r>
          <a:endParaRPr lang="es-ES_tradnl" sz="1600" kern="1200" dirty="0"/>
        </a:p>
      </dsp:txBody>
      <dsp:txXfrm>
        <a:off x="1535550" y="4218357"/>
        <a:ext cx="1559896" cy="309973"/>
      </dsp:txXfrm>
    </dsp:sp>
    <dsp:sp modelId="{59289343-5849-2B4E-AE0E-4ACD6543631A}">
      <dsp:nvSpPr>
        <dsp:cNvPr id="0" name=""/>
        <dsp:cNvSpPr/>
      </dsp:nvSpPr>
      <dsp:spPr>
        <a:xfrm>
          <a:off x="1925524" y="4807753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B5A5E-8443-B141-A270-2C4A5F63B208}">
      <dsp:nvSpPr>
        <dsp:cNvPr id="0" name=""/>
        <dsp:cNvSpPr/>
      </dsp:nvSpPr>
      <dsp:spPr>
        <a:xfrm>
          <a:off x="1925524" y="4807753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F6FC5-3534-5C40-A891-EBCBC5FA68C3}">
      <dsp:nvSpPr>
        <dsp:cNvPr id="0" name=""/>
        <dsp:cNvSpPr/>
      </dsp:nvSpPr>
      <dsp:spPr>
        <a:xfrm>
          <a:off x="1535550" y="4894933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Intuición</a:t>
          </a:r>
          <a:endParaRPr lang="es-ES_tradnl" sz="1600" kern="1200" dirty="0"/>
        </a:p>
      </dsp:txBody>
      <dsp:txXfrm>
        <a:off x="1535550" y="4894933"/>
        <a:ext cx="1559896" cy="309973"/>
      </dsp:txXfrm>
    </dsp:sp>
    <dsp:sp modelId="{4AC9E99E-75C8-5C40-8F93-5727FB440CFE}">
      <dsp:nvSpPr>
        <dsp:cNvPr id="0" name=""/>
        <dsp:cNvSpPr/>
      </dsp:nvSpPr>
      <dsp:spPr>
        <a:xfrm>
          <a:off x="1925524" y="5484330"/>
          <a:ext cx="779948" cy="484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2A8A0-C999-214F-843D-24C159DD3798}">
      <dsp:nvSpPr>
        <dsp:cNvPr id="0" name=""/>
        <dsp:cNvSpPr/>
      </dsp:nvSpPr>
      <dsp:spPr>
        <a:xfrm>
          <a:off x="1925524" y="5484330"/>
          <a:ext cx="779948" cy="484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909D6-701E-0647-9008-297FDF106623}">
      <dsp:nvSpPr>
        <dsp:cNvPr id="0" name=""/>
        <dsp:cNvSpPr/>
      </dsp:nvSpPr>
      <dsp:spPr>
        <a:xfrm>
          <a:off x="1535550" y="5571510"/>
          <a:ext cx="1559896" cy="30997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Sabiduría</a:t>
          </a:r>
          <a:endParaRPr lang="es-ES_tradnl" sz="1600" kern="1200" dirty="0"/>
        </a:p>
      </dsp:txBody>
      <dsp:txXfrm>
        <a:off x="1535550" y="5571510"/>
        <a:ext cx="1559896" cy="309973"/>
      </dsp:txXfrm>
    </dsp:sp>
    <dsp:sp modelId="{BF8594DE-FD73-594A-8060-88E754F4EACD}">
      <dsp:nvSpPr>
        <dsp:cNvPr id="0" name=""/>
        <dsp:cNvSpPr/>
      </dsp:nvSpPr>
      <dsp:spPr>
        <a:xfrm>
          <a:off x="3515187" y="804374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6BF87-4249-D041-8775-322006858B5E}">
      <dsp:nvSpPr>
        <dsp:cNvPr id="0" name=""/>
        <dsp:cNvSpPr/>
      </dsp:nvSpPr>
      <dsp:spPr>
        <a:xfrm>
          <a:off x="3515187" y="804374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52AAC-948E-9E49-9380-39FFBDB20F59}">
      <dsp:nvSpPr>
        <dsp:cNvPr id="0" name=""/>
        <dsp:cNvSpPr/>
      </dsp:nvSpPr>
      <dsp:spPr>
        <a:xfrm>
          <a:off x="3014182" y="878852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COLOR</a:t>
          </a:r>
          <a:endParaRPr lang="es-ES" sz="1600" kern="1200" dirty="0"/>
        </a:p>
      </dsp:txBody>
      <dsp:txXfrm>
        <a:off x="3014182" y="878852"/>
        <a:ext cx="2004021" cy="264811"/>
      </dsp:txXfrm>
    </dsp:sp>
    <dsp:sp modelId="{A2522D22-A687-C34F-A910-A8C40AF70C87}">
      <dsp:nvSpPr>
        <dsp:cNvPr id="0" name=""/>
        <dsp:cNvSpPr/>
      </dsp:nvSpPr>
      <dsp:spPr>
        <a:xfrm>
          <a:off x="4817801" y="1426538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DB8F1-BA8A-114E-A791-D6039D118291}">
      <dsp:nvSpPr>
        <dsp:cNvPr id="0" name=""/>
        <dsp:cNvSpPr/>
      </dsp:nvSpPr>
      <dsp:spPr>
        <a:xfrm>
          <a:off x="4817801" y="1426538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19903-537A-BC44-8FF6-BD205ACA4084}">
      <dsp:nvSpPr>
        <dsp:cNvPr id="0" name=""/>
        <dsp:cNvSpPr/>
      </dsp:nvSpPr>
      <dsp:spPr>
        <a:xfrm>
          <a:off x="4316796" y="1501016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Tierra</a:t>
          </a:r>
          <a:endParaRPr lang="es-ES_tradnl" sz="1600" kern="1200" dirty="0"/>
        </a:p>
      </dsp:txBody>
      <dsp:txXfrm>
        <a:off x="4316796" y="1501016"/>
        <a:ext cx="2004021" cy="264811"/>
      </dsp:txXfrm>
    </dsp:sp>
    <dsp:sp modelId="{36A3509F-3D17-3F45-B5E3-4B5411E55248}">
      <dsp:nvSpPr>
        <dsp:cNvPr id="0" name=""/>
        <dsp:cNvSpPr/>
      </dsp:nvSpPr>
      <dsp:spPr>
        <a:xfrm>
          <a:off x="4817801" y="2050571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648AA-DA97-0C46-B7A2-720D99BBA5B4}">
      <dsp:nvSpPr>
        <dsp:cNvPr id="0" name=""/>
        <dsp:cNvSpPr/>
      </dsp:nvSpPr>
      <dsp:spPr>
        <a:xfrm>
          <a:off x="4817801" y="2050571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33096-DF8E-7A4C-A6A3-06E947A85855}">
      <dsp:nvSpPr>
        <dsp:cNvPr id="0" name=""/>
        <dsp:cNvSpPr/>
      </dsp:nvSpPr>
      <dsp:spPr>
        <a:xfrm>
          <a:off x="4316796" y="2125050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Naranja</a:t>
          </a:r>
          <a:endParaRPr lang="hr-HR" sz="1600" kern="1200"/>
        </a:p>
      </dsp:txBody>
      <dsp:txXfrm>
        <a:off x="4316796" y="2125050"/>
        <a:ext cx="2004021" cy="264811"/>
      </dsp:txXfrm>
    </dsp:sp>
    <dsp:sp modelId="{E5F4DEE8-A399-F24E-AC65-79352C1A6BFC}">
      <dsp:nvSpPr>
        <dsp:cNvPr id="0" name=""/>
        <dsp:cNvSpPr/>
      </dsp:nvSpPr>
      <dsp:spPr>
        <a:xfrm>
          <a:off x="4817801" y="2674605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6B64B-8548-A44F-A767-74A67228A2A2}">
      <dsp:nvSpPr>
        <dsp:cNvPr id="0" name=""/>
        <dsp:cNvSpPr/>
      </dsp:nvSpPr>
      <dsp:spPr>
        <a:xfrm>
          <a:off x="4817801" y="2674605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8D236-18D6-A642-A92B-6470524AA45E}">
      <dsp:nvSpPr>
        <dsp:cNvPr id="0" name=""/>
        <dsp:cNvSpPr/>
      </dsp:nvSpPr>
      <dsp:spPr>
        <a:xfrm>
          <a:off x="4316796" y="2749083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Amarillo</a:t>
          </a:r>
          <a:endParaRPr lang="es-ES" sz="1600" kern="1200"/>
        </a:p>
      </dsp:txBody>
      <dsp:txXfrm>
        <a:off x="4316796" y="2749083"/>
        <a:ext cx="2004021" cy="264811"/>
      </dsp:txXfrm>
    </dsp:sp>
    <dsp:sp modelId="{69B886FD-308D-5F46-BFD8-F01A07E3F4B0}">
      <dsp:nvSpPr>
        <dsp:cNvPr id="0" name=""/>
        <dsp:cNvSpPr/>
      </dsp:nvSpPr>
      <dsp:spPr>
        <a:xfrm>
          <a:off x="4817801" y="3298638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F293C-CBE9-2447-8553-6C48DF1C1346}">
      <dsp:nvSpPr>
        <dsp:cNvPr id="0" name=""/>
        <dsp:cNvSpPr/>
      </dsp:nvSpPr>
      <dsp:spPr>
        <a:xfrm>
          <a:off x="4817801" y="3298638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50780-EA65-BF4C-9A67-0EEE7C22C1F0}">
      <dsp:nvSpPr>
        <dsp:cNvPr id="0" name=""/>
        <dsp:cNvSpPr/>
      </dsp:nvSpPr>
      <dsp:spPr>
        <a:xfrm>
          <a:off x="4316796" y="3373116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Verde</a:t>
          </a:r>
          <a:endParaRPr lang="de-DE" sz="1600" kern="1200"/>
        </a:p>
      </dsp:txBody>
      <dsp:txXfrm>
        <a:off x="4316796" y="3373116"/>
        <a:ext cx="2004021" cy="264811"/>
      </dsp:txXfrm>
    </dsp:sp>
    <dsp:sp modelId="{F1794417-076D-A34B-B6F8-A87679329534}">
      <dsp:nvSpPr>
        <dsp:cNvPr id="0" name=""/>
        <dsp:cNvSpPr/>
      </dsp:nvSpPr>
      <dsp:spPr>
        <a:xfrm>
          <a:off x="4817801" y="3922671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BDCCB-3813-2E4F-B97C-F068D48FB46E}">
      <dsp:nvSpPr>
        <dsp:cNvPr id="0" name=""/>
        <dsp:cNvSpPr/>
      </dsp:nvSpPr>
      <dsp:spPr>
        <a:xfrm>
          <a:off x="4817801" y="3922671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278C-83F9-7C49-AF79-18FE8ADC7485}">
      <dsp:nvSpPr>
        <dsp:cNvPr id="0" name=""/>
        <dsp:cNvSpPr/>
      </dsp:nvSpPr>
      <dsp:spPr>
        <a:xfrm>
          <a:off x="4316796" y="3997149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Azul</a:t>
          </a:r>
          <a:endParaRPr lang="hu-HU" sz="1600" kern="1200"/>
        </a:p>
      </dsp:txBody>
      <dsp:txXfrm>
        <a:off x="4316796" y="3997149"/>
        <a:ext cx="2004021" cy="264811"/>
      </dsp:txXfrm>
    </dsp:sp>
    <dsp:sp modelId="{8253025C-A104-5E4D-A016-3D3BF4E15DDC}">
      <dsp:nvSpPr>
        <dsp:cNvPr id="0" name=""/>
        <dsp:cNvSpPr/>
      </dsp:nvSpPr>
      <dsp:spPr>
        <a:xfrm>
          <a:off x="4817801" y="4546704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BAE61-A8EE-4C4E-B32E-FF5F2274AE5C}">
      <dsp:nvSpPr>
        <dsp:cNvPr id="0" name=""/>
        <dsp:cNvSpPr/>
      </dsp:nvSpPr>
      <dsp:spPr>
        <a:xfrm>
          <a:off x="4817801" y="4546704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F2646-72AC-6440-9AD5-072CBE037E26}">
      <dsp:nvSpPr>
        <dsp:cNvPr id="0" name=""/>
        <dsp:cNvSpPr/>
      </dsp:nvSpPr>
      <dsp:spPr>
        <a:xfrm>
          <a:off x="4316796" y="4621182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Violeta</a:t>
          </a:r>
          <a:endParaRPr lang="cs-CZ" sz="1600" kern="1200"/>
        </a:p>
      </dsp:txBody>
      <dsp:txXfrm>
        <a:off x="4316796" y="4621182"/>
        <a:ext cx="2004021" cy="264811"/>
      </dsp:txXfrm>
    </dsp:sp>
    <dsp:sp modelId="{85DD581A-8270-2444-848C-0C0F42E1C731}">
      <dsp:nvSpPr>
        <dsp:cNvPr id="0" name=""/>
        <dsp:cNvSpPr/>
      </dsp:nvSpPr>
      <dsp:spPr>
        <a:xfrm>
          <a:off x="4817801" y="5170737"/>
          <a:ext cx="1002010" cy="41376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79D9E-D6E0-124A-B766-7ADCC6A88840}">
      <dsp:nvSpPr>
        <dsp:cNvPr id="0" name=""/>
        <dsp:cNvSpPr/>
      </dsp:nvSpPr>
      <dsp:spPr>
        <a:xfrm>
          <a:off x="4817801" y="5170737"/>
          <a:ext cx="1002010" cy="41376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C9266-7804-6F4B-BCCF-52941A3311C0}">
      <dsp:nvSpPr>
        <dsp:cNvPr id="0" name=""/>
        <dsp:cNvSpPr/>
      </dsp:nvSpPr>
      <dsp:spPr>
        <a:xfrm>
          <a:off x="4316796" y="5245216"/>
          <a:ext cx="2004021" cy="2648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Blanco/rosa</a:t>
          </a:r>
          <a:endParaRPr lang="es-ES" sz="1600" kern="1200"/>
        </a:p>
      </dsp:txBody>
      <dsp:txXfrm>
        <a:off x="4316796" y="5245216"/>
        <a:ext cx="2004021" cy="264811"/>
      </dsp:txXfrm>
    </dsp:sp>
    <dsp:sp modelId="{C80EB0BA-C419-5F46-BEE3-800A284853DA}">
      <dsp:nvSpPr>
        <dsp:cNvPr id="0" name=""/>
        <dsp:cNvSpPr/>
      </dsp:nvSpPr>
      <dsp:spPr>
        <a:xfrm>
          <a:off x="6582397" y="840497"/>
          <a:ext cx="778426" cy="40017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8C471-FE97-AA40-8AA9-7CBAB35D92E3}">
      <dsp:nvSpPr>
        <dsp:cNvPr id="0" name=""/>
        <dsp:cNvSpPr/>
      </dsp:nvSpPr>
      <dsp:spPr>
        <a:xfrm>
          <a:off x="6582397" y="840497"/>
          <a:ext cx="778426" cy="40017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F4CE0-2906-DC42-AE20-607CA83488BD}">
      <dsp:nvSpPr>
        <dsp:cNvPr id="0" name=""/>
        <dsp:cNvSpPr/>
      </dsp:nvSpPr>
      <dsp:spPr>
        <a:xfrm>
          <a:off x="6193183" y="912529"/>
          <a:ext cx="1556853" cy="25611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UBICACIÓN</a:t>
          </a:r>
          <a:endParaRPr lang="is-IS" sz="1600" kern="1200" dirty="0"/>
        </a:p>
      </dsp:txBody>
      <dsp:txXfrm>
        <a:off x="6193183" y="912529"/>
        <a:ext cx="1556853" cy="256113"/>
      </dsp:txXfrm>
    </dsp:sp>
    <dsp:sp modelId="{3777B96D-9070-0249-9A73-731C9CBC0C54}">
      <dsp:nvSpPr>
        <dsp:cNvPr id="0" name=""/>
        <dsp:cNvSpPr/>
      </dsp:nvSpPr>
      <dsp:spPr>
        <a:xfrm>
          <a:off x="7593972" y="1454619"/>
          <a:ext cx="777666" cy="39978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5A162-951B-6646-9E20-60C79DD723D9}">
      <dsp:nvSpPr>
        <dsp:cNvPr id="0" name=""/>
        <dsp:cNvSpPr/>
      </dsp:nvSpPr>
      <dsp:spPr>
        <a:xfrm>
          <a:off x="7593972" y="1454619"/>
          <a:ext cx="777666" cy="39978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769F6-8883-5849-935C-1698BADE7677}">
      <dsp:nvSpPr>
        <dsp:cNvPr id="0" name=""/>
        <dsp:cNvSpPr/>
      </dsp:nvSpPr>
      <dsp:spPr>
        <a:xfrm>
          <a:off x="7205139" y="1526581"/>
          <a:ext cx="1555333" cy="25586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Perineo</a:t>
          </a:r>
          <a:endParaRPr lang="tr-TR" sz="1600" kern="1200"/>
        </a:p>
      </dsp:txBody>
      <dsp:txXfrm>
        <a:off x="7205139" y="1526581"/>
        <a:ext cx="1555333" cy="255863"/>
      </dsp:txXfrm>
    </dsp:sp>
    <dsp:sp modelId="{3BB7F546-44FC-9B41-A20E-C99678DA5567}">
      <dsp:nvSpPr>
        <dsp:cNvPr id="0" name=""/>
        <dsp:cNvSpPr/>
      </dsp:nvSpPr>
      <dsp:spPr>
        <a:xfrm>
          <a:off x="7595029" y="2070274"/>
          <a:ext cx="778426" cy="40017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3B039-825E-D74A-AB98-4A6EBD031EDC}">
      <dsp:nvSpPr>
        <dsp:cNvPr id="0" name=""/>
        <dsp:cNvSpPr/>
      </dsp:nvSpPr>
      <dsp:spPr>
        <a:xfrm>
          <a:off x="7595029" y="2070274"/>
          <a:ext cx="778426" cy="40017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149A9-2B0E-5B49-9253-9AB84186774E}">
      <dsp:nvSpPr>
        <dsp:cNvPr id="0" name=""/>
        <dsp:cNvSpPr/>
      </dsp:nvSpPr>
      <dsp:spPr>
        <a:xfrm>
          <a:off x="7205816" y="2142306"/>
          <a:ext cx="1556853" cy="25611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Vientre</a:t>
          </a:r>
          <a:endParaRPr lang="es-ES_tradnl" sz="1600" kern="1200"/>
        </a:p>
      </dsp:txBody>
      <dsp:txXfrm>
        <a:off x="7205816" y="2142306"/>
        <a:ext cx="1556853" cy="256113"/>
      </dsp:txXfrm>
    </dsp:sp>
    <dsp:sp modelId="{94E419DC-5BF7-0241-90CB-4559D92C0FBA}">
      <dsp:nvSpPr>
        <dsp:cNvPr id="0" name=""/>
        <dsp:cNvSpPr/>
      </dsp:nvSpPr>
      <dsp:spPr>
        <a:xfrm>
          <a:off x="7593296" y="2686207"/>
          <a:ext cx="777666" cy="39978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2291F-1E6A-1D4A-948F-BB042BF54872}">
      <dsp:nvSpPr>
        <dsp:cNvPr id="0" name=""/>
        <dsp:cNvSpPr/>
      </dsp:nvSpPr>
      <dsp:spPr>
        <a:xfrm>
          <a:off x="7593296" y="2686207"/>
          <a:ext cx="777666" cy="39978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6F523-17C5-9B48-8B74-7F671F4596EB}">
      <dsp:nvSpPr>
        <dsp:cNvPr id="0" name=""/>
        <dsp:cNvSpPr/>
      </dsp:nvSpPr>
      <dsp:spPr>
        <a:xfrm>
          <a:off x="7204462" y="2758168"/>
          <a:ext cx="1555333" cy="25586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Abdomen</a:t>
          </a:r>
          <a:endParaRPr lang="cs-CZ" sz="1600" kern="1200"/>
        </a:p>
      </dsp:txBody>
      <dsp:txXfrm>
        <a:off x="7204462" y="2758168"/>
        <a:ext cx="1555333" cy="255863"/>
      </dsp:txXfrm>
    </dsp:sp>
    <dsp:sp modelId="{F69EE44E-82EB-6D4F-A18A-FB6F7F09E0CA}">
      <dsp:nvSpPr>
        <dsp:cNvPr id="0" name=""/>
        <dsp:cNvSpPr/>
      </dsp:nvSpPr>
      <dsp:spPr>
        <a:xfrm>
          <a:off x="7594352" y="3301861"/>
          <a:ext cx="778426" cy="40017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6B507-A373-944C-BCCE-B24E261AFC15}">
      <dsp:nvSpPr>
        <dsp:cNvPr id="0" name=""/>
        <dsp:cNvSpPr/>
      </dsp:nvSpPr>
      <dsp:spPr>
        <a:xfrm>
          <a:off x="7594352" y="3301861"/>
          <a:ext cx="778426" cy="40017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17CD8-0D16-574A-9D4F-4EE5A2B10B20}">
      <dsp:nvSpPr>
        <dsp:cNvPr id="0" name=""/>
        <dsp:cNvSpPr/>
      </dsp:nvSpPr>
      <dsp:spPr>
        <a:xfrm>
          <a:off x="7205138" y="3373893"/>
          <a:ext cx="1556853" cy="25611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Esternón</a:t>
          </a:r>
          <a:endParaRPr lang="es-ES_tradnl" sz="1600" kern="1200" dirty="0"/>
        </a:p>
      </dsp:txBody>
      <dsp:txXfrm>
        <a:off x="7205138" y="3373893"/>
        <a:ext cx="1556853" cy="256113"/>
      </dsp:txXfrm>
    </dsp:sp>
    <dsp:sp modelId="{A39FBE55-69EE-B74C-B65D-E729A2466A3A}">
      <dsp:nvSpPr>
        <dsp:cNvPr id="0" name=""/>
        <dsp:cNvSpPr/>
      </dsp:nvSpPr>
      <dsp:spPr>
        <a:xfrm>
          <a:off x="7593972" y="3917853"/>
          <a:ext cx="777666" cy="39978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9227E-B6E3-5A4E-A7CE-C255AF24CF00}">
      <dsp:nvSpPr>
        <dsp:cNvPr id="0" name=""/>
        <dsp:cNvSpPr/>
      </dsp:nvSpPr>
      <dsp:spPr>
        <a:xfrm>
          <a:off x="7593972" y="3917853"/>
          <a:ext cx="777666" cy="39978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8E17E-7E8A-C149-A035-2EBCF8E976F5}">
      <dsp:nvSpPr>
        <dsp:cNvPr id="0" name=""/>
        <dsp:cNvSpPr/>
      </dsp:nvSpPr>
      <dsp:spPr>
        <a:xfrm>
          <a:off x="7205139" y="3989814"/>
          <a:ext cx="1555333" cy="25586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Cuello</a:t>
          </a:r>
          <a:endParaRPr lang="it-IT" sz="1600" kern="1200"/>
        </a:p>
      </dsp:txBody>
      <dsp:txXfrm>
        <a:off x="7205139" y="3989814"/>
        <a:ext cx="1555333" cy="255863"/>
      </dsp:txXfrm>
    </dsp:sp>
    <dsp:sp modelId="{6FA617C3-7484-6B40-839A-CB9F82CBD395}">
      <dsp:nvSpPr>
        <dsp:cNvPr id="0" name=""/>
        <dsp:cNvSpPr/>
      </dsp:nvSpPr>
      <dsp:spPr>
        <a:xfrm>
          <a:off x="7594352" y="4533478"/>
          <a:ext cx="778426" cy="40017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1AE78-011E-A94A-AC2B-29E73387B60D}">
      <dsp:nvSpPr>
        <dsp:cNvPr id="0" name=""/>
        <dsp:cNvSpPr/>
      </dsp:nvSpPr>
      <dsp:spPr>
        <a:xfrm>
          <a:off x="7594352" y="4533478"/>
          <a:ext cx="778426" cy="40017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56F-0D84-F642-AD2D-372629AA5464}">
      <dsp:nvSpPr>
        <dsp:cNvPr id="0" name=""/>
        <dsp:cNvSpPr/>
      </dsp:nvSpPr>
      <dsp:spPr>
        <a:xfrm>
          <a:off x="7205138" y="4605510"/>
          <a:ext cx="1556853" cy="25611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Entrecejo</a:t>
          </a:r>
          <a:endParaRPr lang="pl-PL" sz="1600" kern="1200" dirty="0"/>
        </a:p>
      </dsp:txBody>
      <dsp:txXfrm>
        <a:off x="7205138" y="4605510"/>
        <a:ext cx="1556853" cy="256113"/>
      </dsp:txXfrm>
    </dsp:sp>
    <dsp:sp modelId="{0E566ECA-E4DE-374C-A133-4E43E01089AF}">
      <dsp:nvSpPr>
        <dsp:cNvPr id="0" name=""/>
        <dsp:cNvSpPr/>
      </dsp:nvSpPr>
      <dsp:spPr>
        <a:xfrm>
          <a:off x="7595029" y="5149522"/>
          <a:ext cx="778426" cy="40017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42EC7-3B0B-9148-ABCD-7D4AAEED38E7}">
      <dsp:nvSpPr>
        <dsp:cNvPr id="0" name=""/>
        <dsp:cNvSpPr/>
      </dsp:nvSpPr>
      <dsp:spPr>
        <a:xfrm>
          <a:off x="7595029" y="5149522"/>
          <a:ext cx="778426" cy="40017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B0621-58B5-3745-80CD-778410413F64}">
      <dsp:nvSpPr>
        <dsp:cNvPr id="0" name=""/>
        <dsp:cNvSpPr/>
      </dsp:nvSpPr>
      <dsp:spPr>
        <a:xfrm>
          <a:off x="7205816" y="5221554"/>
          <a:ext cx="1556853" cy="256113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/>
            <a:t>coronilla</a:t>
          </a:r>
          <a:endParaRPr lang="fi-FI" sz="1600" kern="1200" dirty="0"/>
        </a:p>
      </dsp:txBody>
      <dsp:txXfrm>
        <a:off x="7205816" y="5221554"/>
        <a:ext cx="1556853" cy="256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50405C-5C64-4622-862D-95D81E8D4F63}" type="datetimeFigureOut">
              <a:rPr lang="es-CO"/>
              <a:pPr>
                <a:defRPr/>
              </a:pPr>
              <a:t>18/02/14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720725"/>
            <a:ext cx="4673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9D10A-6962-4350-95CC-747D88BA689D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773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365B4-5C64-4C4D-97D4-80AE6EBAF6A3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CA560-5E38-4EE6-8CC5-3F67E07446A9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7BCD3-6B1E-4677-83C9-08ED9E65B8E0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C4152-18E2-411B-9307-93CF763EDA0E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8910C-C1B5-40BB-8F70-A18098F74BBF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92118-DD1C-4BB5-9756-334211DD60F5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0373B-F49B-4522-840D-EF10F0255B24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0373B-F49B-4522-840D-EF10F0255B24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5136B-C856-44EC-8763-3F6323735EB2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223E2-4B77-4DE2-A6E8-EDBAB6BCB812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223E2-4B77-4DE2-A6E8-EDBAB6BCB812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428" y="2669664"/>
            <a:ext cx="8538845" cy="1104333"/>
          </a:xfrm>
        </p:spPr>
        <p:txBody>
          <a:bodyPr vert="horz" lIns="101636" tIns="50818" rIns="101636" bIns="50818" rtlCol="0" anchor="b" anchorCtr="0">
            <a:noAutofit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28" y="3784318"/>
            <a:ext cx="8538845" cy="990803"/>
          </a:xfrm>
        </p:spPr>
        <p:txBody>
          <a:bodyPr vert="horz" lIns="101636" tIns="50818" rIns="101636" bIns="50818" rtlCol="0">
            <a:normAutofit/>
          </a:bodyPr>
          <a:lstStyle>
            <a:lvl1pPr marL="0" indent="0" algn="ctr" defTabSz="1016356" rtl="0" eaLnBrk="1" latinLnBrk="0" hangingPunct="1">
              <a:spcBef>
                <a:spcPts val="333"/>
              </a:spcBef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916" y="1094012"/>
            <a:ext cx="4018280" cy="1310750"/>
          </a:xfrm>
        </p:spPr>
        <p:txBody>
          <a:bodyPr anchor="b">
            <a:noAutofit/>
          </a:bodyPr>
          <a:lstStyle>
            <a:lvl1pPr algn="l">
              <a:defRPr sz="40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8805" y="576754"/>
            <a:ext cx="4018280" cy="626841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3172" y="2404762"/>
            <a:ext cx="4018280" cy="4045780"/>
          </a:xfrm>
        </p:spPr>
        <p:txBody>
          <a:bodyPr vert="horz" lIns="101636" tIns="50818" rIns="101636" bIns="50818" rtlCol="0">
            <a:normAutofit/>
          </a:bodyPr>
          <a:lstStyle>
            <a:lvl1pPr marL="0" indent="0">
              <a:spcBef>
                <a:spcPts val="1112"/>
              </a:spcBef>
              <a:buNone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marL="0" lvl="0" indent="0" algn="l" defTabSz="1016356" rtl="0" eaLnBrk="1" latinLnBrk="0" hangingPunct="1">
              <a:spcBef>
                <a:spcPts val="2223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7" y="4685674"/>
            <a:ext cx="8543769" cy="1145616"/>
          </a:xfrm>
        </p:spPr>
        <p:txBody>
          <a:bodyPr anchor="b">
            <a:noAutofit/>
          </a:bodyPr>
          <a:lstStyle>
            <a:lvl1pPr algn="ctr">
              <a:defRPr sz="40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9140" y="516043"/>
            <a:ext cx="6027420" cy="4113169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683" y="5848490"/>
            <a:ext cx="8543769" cy="1072561"/>
          </a:xfrm>
        </p:spPr>
        <p:txBody>
          <a:bodyPr vert="horz" lIns="101636" tIns="50818" rIns="101636" bIns="50818" rtlCol="0">
            <a:normAutofit/>
          </a:bodyPr>
          <a:lstStyle>
            <a:lvl1pPr marL="0" indent="0" algn="ctr">
              <a:spcBef>
                <a:spcPts val="333"/>
              </a:spcBef>
              <a:buNone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marL="0" lvl="0" indent="0" algn="l" defTabSz="1016356" rtl="0" eaLnBrk="1" latinLnBrk="0" hangingPunct="1">
              <a:spcBef>
                <a:spcPts val="2223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7" y="4689924"/>
            <a:ext cx="8543769" cy="1143389"/>
          </a:xfrm>
        </p:spPr>
        <p:txBody>
          <a:bodyPr anchor="b">
            <a:noAutofit/>
          </a:bodyPr>
          <a:lstStyle>
            <a:lvl1pPr algn="ctr">
              <a:defRPr sz="40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427" y="516043"/>
            <a:ext cx="2561654" cy="185775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683" y="5848490"/>
            <a:ext cx="8543769" cy="1072561"/>
          </a:xfrm>
        </p:spPr>
        <p:txBody>
          <a:bodyPr vert="horz" lIns="101636" tIns="50818" rIns="101636" bIns="50818" rtlCol="0">
            <a:normAutofit/>
          </a:bodyPr>
          <a:lstStyle>
            <a:lvl1pPr marL="0" indent="0" algn="ctr">
              <a:spcBef>
                <a:spcPts val="333"/>
              </a:spcBef>
              <a:buNone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marL="0" lvl="0" indent="0" algn="l" defTabSz="1016356" rtl="0" eaLnBrk="1" latinLnBrk="0" hangingPunct="1">
              <a:spcBef>
                <a:spcPts val="2223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753427" y="2771456"/>
            <a:ext cx="2561654" cy="185775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748999" y="516043"/>
            <a:ext cx="2561654" cy="185775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748999" y="2771456"/>
            <a:ext cx="2561654" cy="185775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744571" y="516043"/>
            <a:ext cx="2561654" cy="185775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744571" y="2771456"/>
            <a:ext cx="2561654" cy="185775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1636" tIns="50818" rIns="101636" bIns="50818" rtlCol="0">
            <a:normAutofit/>
          </a:bodyPr>
          <a:lstStyle>
            <a:lvl1pPr marL="381133" indent="-381133" algn="l" defTabSz="1016356" rtl="0" eaLnBrk="1" latinLnBrk="0" hangingPunct="1">
              <a:spcBef>
                <a:spcPts val="2223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69131" y="602051"/>
            <a:ext cx="1757998" cy="631257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28" y="602051"/>
            <a:ext cx="6613419" cy="6312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2285" y="313569"/>
            <a:ext cx="9041130" cy="660105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502285" y="7049009"/>
            <a:ext cx="2343997" cy="537545"/>
          </a:xfrm>
          <a:prstGeom prst="rect">
            <a:avLst/>
          </a:prstGeom>
          <a:ln/>
        </p:spPr>
        <p:txBody>
          <a:bodyPr lIns="101636" tIns="50818" rIns="101636" bIns="5081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2281" y="7049009"/>
            <a:ext cx="3181138" cy="537545"/>
          </a:xfrm>
          <a:prstGeom prst="rect">
            <a:avLst/>
          </a:prstGeom>
          <a:ln/>
        </p:spPr>
        <p:txBody>
          <a:bodyPr lIns="101636" tIns="50818" rIns="101636" bIns="5081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9418" y="7049009"/>
            <a:ext cx="2343997" cy="537545"/>
          </a:xfrm>
          <a:prstGeom prst="rect">
            <a:avLst/>
          </a:prstGeom>
          <a:ln/>
        </p:spPr>
        <p:txBody>
          <a:bodyPr lIns="101636" tIns="50818" rIns="101636" bIns="50818"/>
          <a:lstStyle>
            <a:lvl1pPr>
              <a:defRPr/>
            </a:lvl1pPr>
          </a:lstStyle>
          <a:p>
            <a:pPr>
              <a:defRPr/>
            </a:pPr>
            <a:fld id="{DA061AA5-878C-43D9-B359-DBD8E5DF231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0818" y="369863"/>
            <a:ext cx="9041130" cy="1286525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2285" y="1806152"/>
            <a:ext cx="4436851" cy="246733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6564" y="1806152"/>
            <a:ext cx="4436851" cy="246733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2285" y="4445499"/>
            <a:ext cx="4436851" cy="2469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6564" y="4445499"/>
            <a:ext cx="4436851" cy="2469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502285" y="7049009"/>
            <a:ext cx="2343997" cy="537545"/>
          </a:xfrm>
          <a:prstGeom prst="rect">
            <a:avLst/>
          </a:prstGeom>
          <a:ln/>
        </p:spPr>
        <p:txBody>
          <a:bodyPr lIns="101636" tIns="50818" rIns="101636" bIns="5081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2281" y="7049009"/>
            <a:ext cx="3181138" cy="537545"/>
          </a:xfrm>
          <a:prstGeom prst="rect">
            <a:avLst/>
          </a:prstGeom>
          <a:ln/>
        </p:spPr>
        <p:txBody>
          <a:bodyPr lIns="101636" tIns="50818" rIns="101636" bIns="50818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9418" y="7049009"/>
            <a:ext cx="2343997" cy="537545"/>
          </a:xfrm>
          <a:prstGeom prst="rect">
            <a:avLst/>
          </a:prstGeom>
          <a:ln/>
        </p:spPr>
        <p:txBody>
          <a:bodyPr lIns="101636" tIns="50818" rIns="101636" bIns="50818"/>
          <a:lstStyle>
            <a:lvl1pPr>
              <a:defRPr/>
            </a:lvl1pPr>
          </a:lstStyle>
          <a:p>
            <a:pPr>
              <a:defRPr/>
            </a:pPr>
            <a:fld id="{1A0B7BA4-265E-4BAF-BAFC-5D0318B14EE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28" y="2109707"/>
            <a:ext cx="8537102" cy="480491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428" y="4816405"/>
            <a:ext cx="8538845" cy="1102916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27" y="5934498"/>
            <a:ext cx="8537102" cy="986553"/>
          </a:xfrm>
        </p:spPr>
        <p:txBody>
          <a:bodyPr>
            <a:normAutofit/>
          </a:bodyPr>
          <a:lstStyle>
            <a:lvl1pPr marL="0" indent="0" algn="ctr">
              <a:spcBef>
                <a:spcPts val="333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258960" y="479304"/>
            <a:ext cx="5527782" cy="3810278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8" y="1118095"/>
            <a:ext cx="8537102" cy="1967415"/>
          </a:xfrm>
        </p:spPr>
        <p:txBody>
          <a:bodyPr vert="horz" lIns="101636" tIns="50818" rIns="101636" bIns="50818" rtlCol="0" anchor="b" anchorCtr="0">
            <a:noAutofit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428" y="3111438"/>
            <a:ext cx="8537102" cy="1446945"/>
          </a:xfrm>
        </p:spPr>
        <p:txBody>
          <a:bodyPr vert="horz" lIns="101636" tIns="50818" rIns="101636" bIns="50818" rtlCol="0">
            <a:normAutofit/>
          </a:bodyPr>
          <a:lstStyle>
            <a:lvl1pPr marL="0" indent="0" algn="ctr" defTabSz="1016356" rtl="0" eaLnBrk="1" latinLnBrk="0" hangingPunct="1">
              <a:spcBef>
                <a:spcPts val="333"/>
              </a:spcBef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8" y="136600"/>
            <a:ext cx="8537102" cy="161390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427" y="1987126"/>
            <a:ext cx="3968052" cy="49274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 marL="2666169" indent="-374075">
              <a:defRPr sz="2000"/>
            </a:lvl8pPr>
            <a:lvl9pPr marL="2666169" indent="-374075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477" y="1987126"/>
            <a:ext cx="3968052" cy="49274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 marL="2666169" indent="-374075">
              <a:defRPr sz="2000"/>
            </a:lvl8pPr>
            <a:lvl9pPr marL="2666169" indent="-374075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8" y="136600"/>
            <a:ext cx="8537102" cy="161390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427" y="1750501"/>
            <a:ext cx="3968052" cy="693117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100" b="0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3427" y="2752231"/>
            <a:ext cx="3968052" cy="4162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666169" indent="-374075">
              <a:defRPr sz="1800"/>
            </a:lvl8pPr>
            <a:lvl9pPr marL="2666169" indent="-3740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348" y="1750501"/>
            <a:ext cx="3968052" cy="693117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100" b="0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348" y="2752231"/>
            <a:ext cx="3968052" cy="4162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666169" indent="-374075">
              <a:defRPr sz="1800"/>
            </a:lvl8pPr>
            <a:lvl9pPr marL="2666169" indent="-3740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3733" y="2473973"/>
            <a:ext cx="3767138" cy="1792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3805" y="2473973"/>
            <a:ext cx="3767138" cy="1792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80" y="1096592"/>
            <a:ext cx="4018280" cy="131161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993" y="516044"/>
            <a:ext cx="4018280" cy="63985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 marL="2666169" indent="-374075">
              <a:defRPr sz="2000"/>
            </a:lvl8pPr>
            <a:lvl9pPr marL="2666169" indent="-374075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880" y="2408204"/>
            <a:ext cx="4018280" cy="4042339"/>
          </a:xfrm>
        </p:spPr>
        <p:txBody>
          <a:bodyPr>
            <a:normAutofit/>
          </a:bodyPr>
          <a:lstStyle>
            <a:lvl1pPr marL="0" indent="0">
              <a:spcBef>
                <a:spcPts val="1112"/>
              </a:spcBef>
              <a:buNone/>
              <a:defRPr sz="20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428" y="136600"/>
            <a:ext cx="8537102" cy="1613901"/>
          </a:xfrm>
          <a:prstGeom prst="rect">
            <a:avLst/>
          </a:prstGeom>
        </p:spPr>
        <p:txBody>
          <a:bodyPr vert="horz" lIns="101636" tIns="50818" rIns="101636" bIns="50818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428" y="1978167"/>
            <a:ext cx="8537102" cy="4936457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3283" y="7174436"/>
            <a:ext cx="2343997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B99C93-F56F-46AB-9EB8-53614A95B15F}" type="datetime1">
              <a:rPr lang="en-US" smtClean="0"/>
              <a:pPr/>
              <a:t>18/02/14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9024" y="7174436"/>
            <a:ext cx="3181138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6136" y="7174436"/>
            <a:ext cx="753428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8" descr="Fondo2_power point[1]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-22225"/>
            <a:ext cx="10052050" cy="77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CuadroTexto"/>
          <p:cNvSpPr txBox="1"/>
          <p:nvPr userDrawn="1"/>
        </p:nvSpPr>
        <p:spPr>
          <a:xfrm rot="16200000">
            <a:off x="9325696" y="6752105"/>
            <a:ext cx="1101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Franklin Gothic Book" pitchFamily="34" charset="0"/>
              </a:rPr>
              <a:t>Olga Rojas</a:t>
            </a:r>
            <a:endParaRPr lang="es-ES" sz="1600" dirty="0">
              <a:latin typeface="Franklin Gothic Book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ctr" defTabSz="101635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ts val="2223"/>
        </a:spcBef>
        <a:buFontTx/>
        <a:buBlip>
          <a:blip r:embed="rId19"/>
        </a:buBlip>
        <a:defRPr sz="24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62267" indent="-374075" algn="l" defTabSz="1016356" rtl="0" eaLnBrk="1" latinLnBrk="0" hangingPunct="1">
        <a:spcBef>
          <a:spcPts val="667"/>
        </a:spcBef>
        <a:buFontTx/>
        <a:buBlip>
          <a:blip r:embed="rId19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50458" indent="-388191" algn="l" defTabSz="1016356" rtl="0" eaLnBrk="1" latinLnBrk="0" hangingPunct="1">
        <a:spcBef>
          <a:spcPts val="667"/>
        </a:spcBef>
        <a:buFontTx/>
        <a:buBlip>
          <a:blip r:embed="rId19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524533" indent="-374075" algn="l" defTabSz="1016356" rtl="0" eaLnBrk="1" latinLnBrk="0" hangingPunct="1">
        <a:spcBef>
          <a:spcPts val="667"/>
        </a:spcBef>
        <a:buFontTx/>
        <a:buBlip>
          <a:blip r:embed="rId19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912725" indent="-388191" algn="l" defTabSz="1016356" rtl="0" eaLnBrk="1" latinLnBrk="0" hangingPunct="1">
        <a:spcBef>
          <a:spcPts val="667"/>
        </a:spcBef>
        <a:buFontTx/>
        <a:buBlip>
          <a:blip r:embed="rId19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285036" indent="-374075" algn="l" defTabSz="1016356" rtl="0" eaLnBrk="1" latinLnBrk="0" hangingPunct="1">
        <a:spcBef>
          <a:spcPct val="20000"/>
        </a:spcBef>
        <a:buFontTx/>
        <a:buBlip>
          <a:blip r:embed="rId19"/>
        </a:buBlip>
        <a:defRPr lang="en-US" sz="20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666169" indent="-374075" algn="l" defTabSz="1016356" rtl="0" eaLnBrk="1" latinLnBrk="0" hangingPunct="1">
        <a:spcBef>
          <a:spcPct val="20000"/>
        </a:spcBef>
        <a:buFontTx/>
        <a:buBlip>
          <a:blip r:embed="rId19"/>
        </a:buBlip>
        <a:defRPr lang="en-US" sz="20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3049067" indent="-374075" algn="l" defTabSz="1016356" rtl="0" eaLnBrk="1" latinLnBrk="0" hangingPunct="1">
        <a:spcBef>
          <a:spcPct val="20000"/>
        </a:spcBef>
        <a:buFontTx/>
        <a:buBlip>
          <a:blip r:embed="rId19"/>
        </a:buBlip>
        <a:defRPr lang="en-US" sz="20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431965" indent="-374075" algn="l" defTabSz="1016356" rtl="0" eaLnBrk="1" latinLnBrk="0" hangingPunct="1">
        <a:spcBef>
          <a:spcPct val="20000"/>
        </a:spcBef>
        <a:buFontTx/>
        <a:buBlip>
          <a:blip r:embed="rId19"/>
        </a:buBlip>
        <a:defRPr lang="en-US" sz="20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6386" y="1278037"/>
            <a:ext cx="8537575" cy="16589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6000" dirty="0" smtClean="0">
                <a:solidFill>
                  <a:srgbClr val="FF9900"/>
                </a:solidFill>
              </a:rPr>
              <a:t>Aprendizaje Significativo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2490" y="3582293"/>
            <a:ext cx="3831668" cy="135640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>
            <a:normAutofit/>
          </a:bodyPr>
          <a:lstStyle/>
          <a:p>
            <a:pPr algn="l" eaLnBrk="1" hangingPunct="1">
              <a:buClr>
                <a:schemeClr val="hlink"/>
              </a:buClr>
              <a:buSzPct val="80000"/>
              <a:defRPr/>
            </a:pPr>
            <a:r>
              <a:rPr lang="es-E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  <a:cs typeface="Arial" charset="0"/>
              </a:rPr>
              <a:t>David </a:t>
            </a:r>
            <a:r>
              <a:rPr lang="es-ES" sz="24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  <a:cs typeface="Arial" charset="0"/>
              </a:rPr>
              <a:t>Ausubel</a:t>
            </a:r>
            <a:endParaRPr lang="es-ES" sz="24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Demi" pitchFamily="34" charset="0"/>
              <a:cs typeface="Arial" charset="0"/>
            </a:endParaRPr>
          </a:p>
          <a:p>
            <a:pPr algn="just" eaLnBrk="1" hangingPunct="1">
              <a:buClr>
                <a:schemeClr val="hlink"/>
              </a:buClr>
              <a:buSzPct val="80000"/>
              <a:defRPr/>
            </a:pPr>
            <a:r>
              <a:rPr lang="es-E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  <a:cs typeface="Arial" charset="0"/>
              </a:rPr>
              <a:t>Joseph </a:t>
            </a:r>
            <a:r>
              <a:rPr lang="es-ES" sz="24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  <a:cs typeface="Arial" charset="0"/>
              </a:rPr>
              <a:t>Novak</a:t>
            </a:r>
            <a:endParaRPr lang="es-ES" sz="24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Demi" pitchFamily="34" charset="0"/>
              <a:cs typeface="Arial" charset="0"/>
            </a:endParaRPr>
          </a:p>
          <a:p>
            <a:pPr algn="l" eaLnBrk="1" hangingPunct="1">
              <a:buClr>
                <a:schemeClr val="hlink"/>
              </a:buClr>
              <a:buSzPct val="80000"/>
              <a:defRPr/>
            </a:pPr>
            <a:r>
              <a:rPr lang="es-E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  <a:cs typeface="Arial" charset="0"/>
              </a:rPr>
              <a:t>Helen </a:t>
            </a:r>
            <a:r>
              <a:rPr lang="es-ES" sz="24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  <a:cs typeface="Arial" charset="0"/>
              </a:rPr>
              <a:t>Hanesian</a:t>
            </a:r>
            <a:endParaRPr lang="es-ES" sz="24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2491" y="5011053"/>
            <a:ext cx="35004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rPr>
              <a:t>Ed. Trillas. México. 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itchFamily="34" charset="0"/>
              </a:rPr>
              <a:t>2006</a:t>
            </a: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48264" y="5949280"/>
            <a:ext cx="191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Olga Rojas</a:t>
            </a:r>
          </a:p>
          <a:p>
            <a:r>
              <a:rPr lang="es-ES" dirty="0" smtClean="0">
                <a:latin typeface="Arial"/>
                <a:cs typeface="Arial"/>
              </a:rPr>
              <a:t>Mg. Educación</a:t>
            </a:r>
            <a:endParaRPr lang="es-E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176711"/>
              </p:ext>
            </p:extLst>
          </p:nvPr>
        </p:nvGraphicFramePr>
        <p:xfrm>
          <a:off x="753428" y="701973"/>
          <a:ext cx="8537102" cy="621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1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8011655"/>
              </p:ext>
            </p:extLst>
          </p:nvPr>
        </p:nvGraphicFramePr>
        <p:xfrm>
          <a:off x="414338" y="557957"/>
          <a:ext cx="9289032" cy="64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val="349994745"/>
              </p:ext>
            </p:extLst>
          </p:nvPr>
        </p:nvGraphicFramePr>
        <p:xfrm>
          <a:off x="307942" y="701973"/>
          <a:ext cx="9251412" cy="64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66152"/>
              </p:ext>
            </p:extLst>
          </p:nvPr>
        </p:nvGraphicFramePr>
        <p:xfrm>
          <a:off x="502284" y="341934"/>
          <a:ext cx="9273093" cy="657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07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882311"/>
              </p:ext>
            </p:extLst>
          </p:nvPr>
        </p:nvGraphicFramePr>
        <p:xfrm>
          <a:off x="502285" y="485950"/>
          <a:ext cx="9041130" cy="642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65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400" dirty="0" smtClean="0"/>
              <a:t>APRENDIZAJE SUBORDINADO</a:t>
            </a:r>
            <a:br>
              <a:rPr lang="es-ES" sz="4400" dirty="0" smtClean="0"/>
            </a:br>
            <a:r>
              <a:rPr lang="es-ES" sz="4400" dirty="0" smtClean="0"/>
              <a:t>Inclusión derivativa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0818" y="4895244"/>
            <a:ext cx="9255647" cy="28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200" dirty="0">
                <a:latin typeface="Franklin Gothic Book" pitchFamily="34" charset="0"/>
              </a:rPr>
              <a:t>Sabemos que</a:t>
            </a:r>
            <a:r>
              <a:rPr lang="es-ES" sz="2200" b="1" dirty="0">
                <a:latin typeface="Franklin Gothic Book" pitchFamily="34" charset="0"/>
              </a:rPr>
              <a:t> MOBILIARIO</a:t>
            </a:r>
            <a:r>
              <a:rPr lang="es-ES" sz="2200" dirty="0">
                <a:latin typeface="Franklin Gothic Book" pitchFamily="34" charset="0"/>
              </a:rPr>
              <a:t> es un conjunto de muebles; objetos que sirven para facilitar los usos y actividades habituales en casas, oficinas y otros lugares. Normalmente el término alude a los objetos que facilitan las actividades humanas comunes. (A)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200" dirty="0">
                <a:latin typeface="Franklin Gothic Book" pitchFamily="34" charset="0"/>
              </a:rPr>
              <a:t>Al conjunto pertenecen mesas (a1), sillas (a2), camas (a3), estanterías (a4).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200" dirty="0">
                <a:latin typeface="Franklin Gothic Book" pitchFamily="34" charset="0"/>
              </a:rPr>
              <a:t>Pasamos por un restaurante típico y allí preguntamos qué es esto, nos dan el </a:t>
            </a:r>
            <a:r>
              <a:rPr lang="es-ES" sz="2200" dirty="0" smtClean="0">
                <a:latin typeface="Franklin Gothic Book" pitchFamily="34" charset="0"/>
              </a:rPr>
              <a:t>nombre:  </a:t>
            </a:r>
            <a:r>
              <a:rPr lang="es-ES" sz="2200" dirty="0" err="1" smtClean="0">
                <a:latin typeface="Franklin Gothic Book" pitchFamily="34" charset="0"/>
              </a:rPr>
              <a:t>butacos</a:t>
            </a:r>
            <a:r>
              <a:rPr lang="es-ES" sz="2200" dirty="0" smtClean="0">
                <a:latin typeface="Franklin Gothic Book" pitchFamily="34" charset="0"/>
              </a:rPr>
              <a:t> (a5), por </a:t>
            </a:r>
            <a:r>
              <a:rPr lang="es-ES" sz="2200" dirty="0">
                <a:latin typeface="Franklin Gothic Book" pitchFamily="34" charset="0"/>
              </a:rPr>
              <a:t>contexto identificamos </a:t>
            </a:r>
            <a:r>
              <a:rPr lang="es-ES" sz="2200" dirty="0" smtClean="0">
                <a:latin typeface="Franklin Gothic Book" pitchFamily="34" charset="0"/>
              </a:rPr>
              <a:t>que estos entran en </a:t>
            </a:r>
            <a:r>
              <a:rPr lang="es-ES" sz="2200" dirty="0">
                <a:latin typeface="Franklin Gothic Book" pitchFamily="34" charset="0"/>
              </a:rPr>
              <a:t>el concepto MOBILIARIO que ya </a:t>
            </a:r>
            <a:r>
              <a:rPr lang="es-ES" sz="2200" dirty="0" smtClean="0">
                <a:latin typeface="Franklin Gothic Book" pitchFamily="34" charset="0"/>
              </a:rPr>
              <a:t>conocíamos.</a:t>
            </a:r>
            <a:endParaRPr lang="es-ES" sz="2200" dirty="0">
              <a:latin typeface="Franklin Gothic Book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07823" y="1870061"/>
            <a:ext cx="3297994" cy="2614261"/>
            <a:chOff x="860" y="868"/>
            <a:chExt cx="1891" cy="145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0" y="1071"/>
              <a:ext cx="1475" cy="995"/>
              <a:chOff x="1270" y="1841"/>
              <a:chExt cx="1493" cy="1201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 flipV="1">
                <a:off x="1270" y="1841"/>
                <a:ext cx="612" cy="1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 flipV="1">
                <a:off x="1643" y="1841"/>
                <a:ext cx="239" cy="1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 flipV="1">
                <a:off x="1882" y="1841"/>
                <a:ext cx="134" cy="1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H="1" flipV="1">
                <a:off x="1882" y="1842"/>
                <a:ext cx="508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 flipV="1">
                <a:off x="1882" y="1842"/>
                <a:ext cx="881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</p:grp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024" y="2104"/>
              <a:ext cx="172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 smtClean="0">
                  <a:latin typeface="Franklin Gothic Book" pitchFamily="34" charset="0"/>
                </a:rPr>
                <a:t>mesa, silla, cama, estante</a:t>
              </a:r>
              <a:endParaRPr lang="es-ES" dirty="0">
                <a:latin typeface="Franklin Gothic Book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942" y="868"/>
              <a:ext cx="117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800" dirty="0" smtClean="0">
                  <a:latin typeface="Franklin Gothic Book" pitchFamily="34" charset="0"/>
                </a:rPr>
                <a:t>MOBILIARIO</a:t>
              </a:r>
              <a:endParaRPr lang="es-ES" dirty="0">
                <a:latin typeface="Franklin Gothic Book" pitchFamily="34" charset="0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236504" y="4084639"/>
            <a:ext cx="2084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Franklin Gothic Book" pitchFamily="34" charset="0"/>
              </a:rPr>
              <a:t>(Nueva:  </a:t>
            </a:r>
            <a:r>
              <a:rPr lang="es-ES" dirty="0" err="1" smtClean="0">
                <a:latin typeface="Franklin Gothic Book" pitchFamily="34" charset="0"/>
              </a:rPr>
              <a:t>butaco</a:t>
            </a:r>
            <a:r>
              <a:rPr lang="es-ES" dirty="0" smtClean="0">
                <a:latin typeface="Franklin Gothic Book" pitchFamily="34" charset="0"/>
              </a:rPr>
              <a:t>), 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400" dirty="0" smtClean="0"/>
              <a:t>APRENDIZAJE SUBORDINADO</a:t>
            </a:r>
            <a:br>
              <a:rPr lang="es-ES" sz="4400" dirty="0" smtClean="0"/>
            </a:br>
            <a:r>
              <a:rPr lang="es-ES" sz="4400" dirty="0" smtClean="0"/>
              <a:t>Inclusión derivativa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4785660" y="1838405"/>
            <a:ext cx="4436851" cy="24691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ES" sz="2000" dirty="0" smtClean="0"/>
              <a:t>En la inclusión derivativa, la nueva información a, es vinculada a la idea superordinada A y representa otro caso o extensión de A. No se cambian los atributos de criterio del concepto A, pero se reconocen nuevos ejemplos como relevantes.</a:t>
            </a:r>
          </a:p>
          <a:p>
            <a:pPr marL="0" indent="0" eaLnBrk="1" hangingPunct="1">
              <a:defRPr/>
            </a:pPr>
            <a:endParaRPr lang="es-ES" sz="18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504" y="1727185"/>
            <a:ext cx="4098508" cy="2822112"/>
            <a:chOff x="0" y="709"/>
            <a:chExt cx="2350" cy="1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93" y="1071"/>
              <a:ext cx="1389" cy="977"/>
              <a:chOff x="1202" y="1842"/>
              <a:chExt cx="1406" cy="1180"/>
            </a:xfrm>
          </p:grpSpPr>
          <p:sp>
            <p:nvSpPr>
              <p:cNvPr id="10249" name="Line 5"/>
              <p:cNvSpPr>
                <a:spLocks noChangeShapeType="1"/>
              </p:cNvSpPr>
              <p:nvPr/>
            </p:nvSpPr>
            <p:spPr bwMode="auto">
              <a:xfrm flipV="1">
                <a:off x="1202" y="1842"/>
                <a:ext cx="68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0250" name="Line 6"/>
              <p:cNvSpPr>
                <a:spLocks noChangeShapeType="1"/>
              </p:cNvSpPr>
              <p:nvPr/>
            </p:nvSpPr>
            <p:spPr bwMode="auto">
              <a:xfrm flipV="1">
                <a:off x="1519" y="1842"/>
                <a:ext cx="363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0251" name="Line 7"/>
              <p:cNvSpPr>
                <a:spLocks noChangeShapeType="1"/>
              </p:cNvSpPr>
              <p:nvPr/>
            </p:nvSpPr>
            <p:spPr bwMode="auto">
              <a:xfrm flipV="1">
                <a:off x="1882" y="1842"/>
                <a:ext cx="0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0252" name="Line 8"/>
              <p:cNvSpPr>
                <a:spLocks noChangeShapeType="1"/>
              </p:cNvSpPr>
              <p:nvPr/>
            </p:nvSpPr>
            <p:spPr bwMode="auto">
              <a:xfrm flipH="1" flipV="1">
                <a:off x="1882" y="1842"/>
                <a:ext cx="408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0253" name="Line 9"/>
              <p:cNvSpPr>
                <a:spLocks noChangeShapeType="1"/>
              </p:cNvSpPr>
              <p:nvPr/>
            </p:nvSpPr>
            <p:spPr bwMode="auto">
              <a:xfrm flipH="1" flipV="1">
                <a:off x="1882" y="1842"/>
                <a:ext cx="726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</p:grp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0" y="2061"/>
              <a:ext cx="235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atin typeface="Franklin Gothic Book" pitchFamily="34" charset="0"/>
                </a:rPr>
                <a:t>Nueva → a5      a1    </a:t>
              </a:r>
              <a:r>
                <a:rPr lang="es-ES" dirty="0" smtClean="0">
                  <a:latin typeface="Franklin Gothic Book" pitchFamily="34" charset="0"/>
                </a:rPr>
                <a:t> a2      a3     a4</a:t>
              </a:r>
              <a:endParaRPr lang="es-ES" dirty="0">
                <a:latin typeface="Franklin Gothic Book" pitchFamily="34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878" y="709"/>
              <a:ext cx="117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800" dirty="0">
                  <a:latin typeface="Franklin Gothic Book" pitchFamily="34" charset="0"/>
                </a:rPr>
                <a:t>Idea Establecida</a:t>
              </a:r>
              <a:r>
                <a:rPr lang="es-ES" dirty="0">
                  <a:latin typeface="Franklin Gothic Book" pitchFamily="34" charset="0"/>
                </a:rPr>
                <a:t> A</a:t>
              </a:r>
            </a:p>
          </p:txBody>
        </p:sp>
      </p:grp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34268" y="4601386"/>
            <a:ext cx="9255647" cy="28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200" dirty="0">
                <a:latin typeface="Franklin Gothic Book" pitchFamily="34" charset="0"/>
              </a:rPr>
              <a:t>Sabemos que</a:t>
            </a:r>
            <a:r>
              <a:rPr lang="es-ES" sz="2200" b="1" dirty="0">
                <a:latin typeface="Franklin Gothic Book" pitchFamily="34" charset="0"/>
              </a:rPr>
              <a:t> MOBILIARIO</a:t>
            </a:r>
            <a:r>
              <a:rPr lang="es-ES" sz="2200" dirty="0">
                <a:latin typeface="Franklin Gothic Book" pitchFamily="34" charset="0"/>
              </a:rPr>
              <a:t> es un conjunto de muebles; objetos que sirven para facilitar los usos y actividades habituales en casas, oficinas y otros lugares. Normalmente el término alude a los objetos que facilitan las actividades humanas comunes. (A)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200" dirty="0">
                <a:latin typeface="Franklin Gothic Book" pitchFamily="34" charset="0"/>
              </a:rPr>
              <a:t>Al conjunto pertenecen mesas (a1), sillas (a2), camas (a3), estanterías (a4).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200" dirty="0">
                <a:latin typeface="Franklin Gothic Book" pitchFamily="34" charset="0"/>
              </a:rPr>
              <a:t>Pasamos por un restaurante típico y allí preguntamos qué es esto, nos dan el </a:t>
            </a:r>
            <a:r>
              <a:rPr lang="es-ES" sz="2200" dirty="0" smtClean="0">
                <a:latin typeface="Franklin Gothic Book" pitchFamily="34" charset="0"/>
              </a:rPr>
              <a:t>nombre:  </a:t>
            </a:r>
            <a:r>
              <a:rPr lang="es-ES" sz="2200" dirty="0" err="1" smtClean="0">
                <a:latin typeface="Franklin Gothic Book" pitchFamily="34" charset="0"/>
              </a:rPr>
              <a:t>butacos</a:t>
            </a:r>
            <a:r>
              <a:rPr lang="es-ES" sz="2200" dirty="0" smtClean="0">
                <a:latin typeface="Franklin Gothic Book" pitchFamily="34" charset="0"/>
              </a:rPr>
              <a:t> (a5), por </a:t>
            </a:r>
            <a:r>
              <a:rPr lang="es-ES" sz="2200" dirty="0">
                <a:latin typeface="Franklin Gothic Book" pitchFamily="34" charset="0"/>
              </a:rPr>
              <a:t>contexto identificamos </a:t>
            </a:r>
            <a:r>
              <a:rPr lang="es-ES" sz="2200" dirty="0" smtClean="0">
                <a:latin typeface="Franklin Gothic Book" pitchFamily="34" charset="0"/>
              </a:rPr>
              <a:t>que estos entran en </a:t>
            </a:r>
            <a:r>
              <a:rPr lang="es-ES" sz="2200" dirty="0">
                <a:latin typeface="Franklin Gothic Book" pitchFamily="34" charset="0"/>
              </a:rPr>
              <a:t>el concepto MOBILIARIO que ya </a:t>
            </a:r>
            <a:r>
              <a:rPr lang="es-ES" sz="2200" dirty="0" smtClean="0">
                <a:latin typeface="Franklin Gothic Book" pitchFamily="34" charset="0"/>
              </a:rPr>
              <a:t>conocíamos.</a:t>
            </a:r>
            <a:endParaRPr lang="es-ES" sz="22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400" dirty="0" smtClean="0"/>
              <a:t>APRENDIZAJE SUBORDINADO</a:t>
            </a:r>
            <a:br>
              <a:rPr lang="es-ES" sz="4400" dirty="0" smtClean="0"/>
            </a:br>
            <a:r>
              <a:rPr lang="es-ES" sz="4400" dirty="0" smtClean="0"/>
              <a:t>Inclusión derivativa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4785660" y="1838405"/>
            <a:ext cx="4436851" cy="24691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ES" sz="2000" dirty="0" smtClean="0"/>
              <a:t>En la inclusión derivativa, la nueva información a, es vinculada a la idea superordinada A y representa otro caso o extensión de A. No se cambian los atributos de criterio del concepto A, pero se reconocen nuevos ejemplos como relevantes.</a:t>
            </a:r>
          </a:p>
          <a:p>
            <a:pPr marL="0" indent="0" eaLnBrk="1" hangingPunct="1">
              <a:defRPr/>
            </a:pPr>
            <a:endParaRPr lang="es-ES" sz="18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594718"/>
            <a:ext cx="3904918" cy="2822112"/>
            <a:chOff x="0" y="709"/>
            <a:chExt cx="2239" cy="1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93" y="1071"/>
              <a:ext cx="1389" cy="977"/>
              <a:chOff x="1202" y="1842"/>
              <a:chExt cx="1406" cy="1180"/>
            </a:xfrm>
          </p:grpSpPr>
          <p:sp>
            <p:nvSpPr>
              <p:cNvPr id="11273" name="Line 5"/>
              <p:cNvSpPr>
                <a:spLocks noChangeShapeType="1"/>
              </p:cNvSpPr>
              <p:nvPr/>
            </p:nvSpPr>
            <p:spPr bwMode="auto">
              <a:xfrm flipV="1">
                <a:off x="1202" y="1842"/>
                <a:ext cx="68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1274" name="Line 6"/>
              <p:cNvSpPr>
                <a:spLocks noChangeShapeType="1"/>
              </p:cNvSpPr>
              <p:nvPr/>
            </p:nvSpPr>
            <p:spPr bwMode="auto">
              <a:xfrm flipV="1">
                <a:off x="1519" y="1842"/>
                <a:ext cx="363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1275" name="Line 7"/>
              <p:cNvSpPr>
                <a:spLocks noChangeShapeType="1"/>
              </p:cNvSpPr>
              <p:nvPr/>
            </p:nvSpPr>
            <p:spPr bwMode="auto">
              <a:xfrm flipV="1">
                <a:off x="1882" y="1842"/>
                <a:ext cx="0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1276" name="Line 8"/>
              <p:cNvSpPr>
                <a:spLocks noChangeShapeType="1"/>
              </p:cNvSpPr>
              <p:nvPr/>
            </p:nvSpPr>
            <p:spPr bwMode="auto">
              <a:xfrm flipH="1" flipV="1">
                <a:off x="1882" y="1842"/>
                <a:ext cx="408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1277" name="Line 9"/>
              <p:cNvSpPr>
                <a:spLocks noChangeShapeType="1"/>
              </p:cNvSpPr>
              <p:nvPr/>
            </p:nvSpPr>
            <p:spPr bwMode="auto">
              <a:xfrm flipH="1" flipV="1">
                <a:off x="1882" y="1842"/>
                <a:ext cx="726" cy="1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</p:grp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0" y="2061"/>
              <a:ext cx="223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>
                  <a:latin typeface="Franklin Gothic Book" pitchFamily="34" charset="0"/>
                </a:rPr>
                <a:t>Nueva → a5      a1    a2     a3    a4</a:t>
              </a: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878" y="709"/>
              <a:ext cx="117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800" dirty="0">
                  <a:latin typeface="Franklin Gothic Book" pitchFamily="34" charset="0"/>
                </a:rPr>
                <a:t>Idea Establecida</a:t>
              </a:r>
              <a:r>
                <a:rPr lang="es-ES" dirty="0">
                  <a:latin typeface="Franklin Gothic Book" pitchFamily="34" charset="0"/>
                </a:rPr>
                <a:t> A</a:t>
              </a:r>
            </a:p>
          </p:txBody>
        </p:sp>
      </p:grp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14494" y="4601387"/>
            <a:ext cx="9041130" cy="26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2700" dirty="0">
                <a:latin typeface="Franklin Gothic Book" pitchFamily="34" charset="0"/>
              </a:rPr>
              <a:t>La idea establecida </a:t>
            </a:r>
            <a:r>
              <a:rPr lang="es-ES" sz="2200" i="1" dirty="0">
                <a:latin typeface="Franklin Gothic Book" pitchFamily="34" charset="0"/>
              </a:rPr>
              <a:t>A</a:t>
            </a:r>
            <a:r>
              <a:rPr lang="es-ES" sz="2700" dirty="0">
                <a:latin typeface="Franklin Gothic Book" pitchFamily="34" charset="0"/>
              </a:rPr>
              <a:t> se expresa en una norma: PROHIBIDO FUMAR EN LUGARES CERRADOS. Por un tiempo la ley cobija: </a:t>
            </a:r>
            <a:r>
              <a:rPr lang="es-ES" sz="2200" i="1" dirty="0">
                <a:latin typeface="Franklin Gothic Book" pitchFamily="34" charset="0"/>
              </a:rPr>
              <a:t>a1</a:t>
            </a:r>
            <a:r>
              <a:rPr lang="es-ES" sz="2700" dirty="0">
                <a:latin typeface="Franklin Gothic Book" pitchFamily="34" charset="0"/>
              </a:rPr>
              <a:t>. restaurantes, </a:t>
            </a:r>
            <a:r>
              <a:rPr lang="es-ES" sz="2200" i="1" dirty="0">
                <a:latin typeface="Franklin Gothic Book" pitchFamily="34" charset="0"/>
              </a:rPr>
              <a:t>a2</a:t>
            </a:r>
            <a:r>
              <a:rPr lang="es-ES" sz="2700" dirty="0">
                <a:latin typeface="Franklin Gothic Book" pitchFamily="34" charset="0"/>
              </a:rPr>
              <a:t>. aulas de clase, </a:t>
            </a:r>
            <a:r>
              <a:rPr lang="es-ES" sz="2200" i="1" dirty="0">
                <a:latin typeface="Franklin Gothic Book" pitchFamily="34" charset="0"/>
              </a:rPr>
              <a:t>a3</a:t>
            </a:r>
            <a:r>
              <a:rPr lang="es-ES" sz="2700" dirty="0">
                <a:latin typeface="Franklin Gothic Book" pitchFamily="34" charset="0"/>
              </a:rPr>
              <a:t>. oficinas y consultorios, </a:t>
            </a:r>
            <a:r>
              <a:rPr lang="es-ES" sz="2200" i="1" dirty="0">
                <a:latin typeface="Franklin Gothic Book" pitchFamily="34" charset="0"/>
              </a:rPr>
              <a:t>a4</a:t>
            </a:r>
            <a:r>
              <a:rPr lang="es-ES" sz="2700" dirty="0">
                <a:latin typeface="Franklin Gothic Book" pitchFamily="34" charset="0"/>
              </a:rPr>
              <a:t>. vehículos de transporte público. Sin embargo, un día llegamos a </a:t>
            </a:r>
            <a:r>
              <a:rPr lang="es-ES" sz="2200" i="1" dirty="0">
                <a:latin typeface="Franklin Gothic Book" pitchFamily="34" charset="0"/>
              </a:rPr>
              <a:t>a5</a:t>
            </a:r>
            <a:r>
              <a:rPr lang="es-ES" sz="2700" dirty="0">
                <a:latin typeface="Franklin Gothic Book" pitchFamily="34" charset="0"/>
              </a:rPr>
              <a:t>. un bar y encontramos que allí tampoco se puede fumar. Aprendemos entonces un nuevo caso en que la norma aplica.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400" dirty="0" smtClean="0"/>
              <a:t>APRENDIZAJE SUBORDINADO</a:t>
            </a:r>
            <a:br>
              <a:rPr lang="es-ES" sz="4400" dirty="0" smtClean="0"/>
            </a:br>
            <a:r>
              <a:rPr lang="es-ES" sz="4400" dirty="0" smtClean="0"/>
              <a:t>Inclusión correlativa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14494" y="4651557"/>
            <a:ext cx="9028921" cy="30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ES" sz="1600" dirty="0">
              <a:latin typeface="Franklin Gothic Book" pitchFamily="34" charset="0"/>
            </a:endParaRP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>
                <a:latin typeface="Franklin Gothic Book" pitchFamily="34" charset="0"/>
              </a:rPr>
              <a:t>t. El punto es un elemento geométrico </a:t>
            </a:r>
            <a:r>
              <a:rPr lang="es-ES" sz="1600" dirty="0" err="1">
                <a:latin typeface="Franklin Gothic Book" pitchFamily="34" charset="0"/>
              </a:rPr>
              <a:t>adimensional</a:t>
            </a:r>
            <a:r>
              <a:rPr lang="es-ES" sz="1600" dirty="0">
                <a:latin typeface="Franklin Gothic Book" pitchFamily="34" charset="0"/>
              </a:rPr>
              <a:t>, no es un objeto del mundo; describe una posición en el espacio, determinada en función de un sistema de coordenadas preestablecido. 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>
                <a:latin typeface="Franklin Gothic Book" pitchFamily="34" charset="0"/>
              </a:rPr>
              <a:t>u. El punto es un elemento lingüístico cuyo uso principal es señalar gráficamente la pausa que marca el final de un enunciado, de un párrafo o de un texto. 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>
                <a:latin typeface="Franklin Gothic Book" pitchFamily="34" charset="0"/>
              </a:rPr>
              <a:t>v. El punto es la unidad mínima de información visual, y está caracterizado por su forma, tamaño, color y ubicación. 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>
                <a:latin typeface="Franklin Gothic Book" pitchFamily="34" charset="0"/>
              </a:rPr>
              <a:t>w. El sonido del silencio cotidiano es para el punto tan estridente, que se impone sobre todas sus demás propiedades. –K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>
                <a:latin typeface="Franklin Gothic Book" pitchFamily="34" charset="0"/>
              </a:rPr>
              <a:t>x. En la escultura y en la arquitectura el punto resulta de la intersección de varios planos: es el término de un ángulo espacial y al mismo tiempo el centro originario de esos planos. -K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>
                <a:latin typeface="Franklin Gothic Book" pitchFamily="34" charset="0"/>
              </a:rPr>
              <a:t>y. Ya en las antiguas formas de ballet existían las </a:t>
            </a:r>
            <a:r>
              <a:rPr lang="es-ES" sz="1600" i="1" dirty="0" err="1">
                <a:latin typeface="Franklin Gothic Book" pitchFamily="34" charset="0"/>
              </a:rPr>
              <a:t>pointes</a:t>
            </a:r>
            <a:r>
              <a:rPr lang="es-ES" sz="1600" dirty="0">
                <a:latin typeface="Franklin Gothic Book" pitchFamily="34" charset="0"/>
              </a:rPr>
              <a:t>, término derivado de </a:t>
            </a:r>
            <a:r>
              <a:rPr lang="es-ES" sz="1600" i="1" dirty="0" err="1">
                <a:latin typeface="Franklin Gothic Book" pitchFamily="34" charset="0"/>
              </a:rPr>
              <a:t>point</a:t>
            </a:r>
            <a:r>
              <a:rPr lang="es-ES" sz="1600" i="1" dirty="0">
                <a:latin typeface="Franklin Gothic Book" pitchFamily="34" charset="0"/>
              </a:rPr>
              <a:t>=punto</a:t>
            </a:r>
            <a:r>
              <a:rPr lang="es-ES" sz="1600" dirty="0">
                <a:latin typeface="Franklin Gothic Book" pitchFamily="34" charset="0"/>
              </a:rPr>
              <a:t>. El bailarín, mediante saltos, evoca el punto. -K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2491243" y="2508172"/>
            <a:ext cx="237066" cy="1935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Franklin Gothic Book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2736834" y="2513003"/>
            <a:ext cx="500066" cy="1928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Franklin Gothic Book" pitchFamily="34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2736834" y="2513003"/>
            <a:ext cx="1143008" cy="1928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Franklin Gothic Book" pitchFamily="34" charset="0"/>
            </a:endParaRP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621417" y="1838405"/>
            <a:ext cx="2651300" cy="3012311"/>
            <a:chOff x="3878" y="1344"/>
            <a:chExt cx="1521" cy="1835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4108" y="1752"/>
              <a:ext cx="904" cy="1179"/>
              <a:chOff x="4108" y="1752"/>
              <a:chExt cx="904" cy="1179"/>
            </a:xfrm>
          </p:grpSpPr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 flipV="1">
                <a:off x="4108" y="1752"/>
                <a:ext cx="405" cy="1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 flipH="1" flipV="1">
                <a:off x="4513" y="1752"/>
                <a:ext cx="87" cy="1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H="1" flipV="1">
                <a:off x="4513" y="1752"/>
                <a:ext cx="499" cy="1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</p:grp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723" y="2973"/>
              <a:ext cx="67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defRPr/>
              </a:pPr>
              <a:r>
                <a:rPr lang="es-ES" i="1" dirty="0" smtClean="0">
                  <a:latin typeface="Franklin Gothic Book" pitchFamily="34" charset="0"/>
                </a:rPr>
                <a:t>a1 a2 a3</a:t>
              </a:r>
              <a:endParaRPr lang="es-ES" i="1" dirty="0">
                <a:latin typeface="Franklin Gothic Book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878" y="1344"/>
              <a:ext cx="1316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dirty="0">
                  <a:latin typeface="Franklin Gothic Book" pitchFamily="34" charset="0"/>
                </a:rPr>
                <a:t>Idea establecida</a:t>
              </a:r>
            </a:p>
            <a:p>
              <a:pPr algn="ctr">
                <a:defRPr/>
              </a:pPr>
              <a:r>
                <a:rPr lang="es-ES" dirty="0" smtClean="0">
                  <a:latin typeface="Franklin Gothic Book" pitchFamily="34" charset="0"/>
                </a:rPr>
                <a:t>(A)PUNTO</a:t>
              </a:r>
              <a:endParaRPr lang="es-ES" dirty="0">
                <a:latin typeface="Franklin Gothic Book" pitchFamily="34" charset="0"/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665132" y="4441829"/>
            <a:ext cx="2616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Franklin Gothic Book" pitchFamily="34" charset="0"/>
              </a:rPr>
              <a:t>Nuevas → a4   a5  a6</a:t>
            </a:r>
            <a:r>
              <a:rPr lang="es-ES" i="1" dirty="0" smtClean="0">
                <a:latin typeface="Franklin Gothic Book" pitchFamily="34" charset="0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400" dirty="0" smtClean="0"/>
              <a:t>APRENDIZAJE SUBORDINADO</a:t>
            </a:r>
            <a:br>
              <a:rPr lang="es-ES" sz="4400" dirty="0" smtClean="0"/>
            </a:br>
            <a:r>
              <a:rPr lang="es-ES" sz="4400" dirty="0" smtClean="0"/>
              <a:t>Inclusión correlativa</a:t>
            </a:r>
          </a:p>
        </p:txBody>
      </p:sp>
      <p:sp>
        <p:nvSpPr>
          <p:cNvPr id="18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4707179" y="1806152"/>
            <a:ext cx="4836237" cy="279165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2200" dirty="0" smtClean="0"/>
              <a:t>En la inclusión correlativa, la nueva información a4, es vinculada a la idea A, pero es una extensión, modificación o limitación de A. Los atributos de criterio del concepto incluido pueden ser extendidos o modificados con la nueva inclusión correlativa.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21417" y="1838405"/>
            <a:ext cx="2651300" cy="3012311"/>
            <a:chOff x="3878" y="1344"/>
            <a:chExt cx="1521" cy="183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08" y="1752"/>
              <a:ext cx="904" cy="1179"/>
              <a:chOff x="4108" y="1752"/>
              <a:chExt cx="904" cy="1179"/>
            </a:xfrm>
          </p:grpSpPr>
          <p:sp>
            <p:nvSpPr>
              <p:cNvPr id="13321" name="Line 5"/>
              <p:cNvSpPr>
                <a:spLocks noChangeShapeType="1"/>
              </p:cNvSpPr>
              <p:nvPr/>
            </p:nvSpPr>
            <p:spPr bwMode="auto">
              <a:xfrm flipV="1">
                <a:off x="4108" y="1752"/>
                <a:ext cx="405" cy="1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3323" name="Line 7"/>
              <p:cNvSpPr>
                <a:spLocks noChangeShapeType="1"/>
              </p:cNvSpPr>
              <p:nvPr/>
            </p:nvSpPr>
            <p:spPr bwMode="auto">
              <a:xfrm flipH="1" flipV="1">
                <a:off x="4513" y="1752"/>
                <a:ext cx="87" cy="1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3324" name="Line 8"/>
              <p:cNvSpPr>
                <a:spLocks noChangeShapeType="1"/>
              </p:cNvSpPr>
              <p:nvPr/>
            </p:nvSpPr>
            <p:spPr bwMode="auto">
              <a:xfrm flipH="1" flipV="1">
                <a:off x="4513" y="1752"/>
                <a:ext cx="499" cy="1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723" y="2973"/>
              <a:ext cx="67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defRPr/>
              </a:pPr>
              <a:r>
                <a:rPr lang="es-ES" i="1" dirty="0" smtClean="0">
                  <a:latin typeface="Franklin Gothic Book" pitchFamily="34" charset="0"/>
                </a:rPr>
                <a:t>a1 a2 a3</a:t>
              </a:r>
              <a:endParaRPr lang="es-ES" i="1" dirty="0">
                <a:latin typeface="Franklin Gothic Book" pitchFamily="34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878" y="1344"/>
              <a:ext cx="1316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dirty="0">
                  <a:latin typeface="Franklin Gothic Book" pitchFamily="34" charset="0"/>
                </a:rPr>
                <a:t>Idea establecida</a:t>
              </a:r>
            </a:p>
            <a:p>
              <a:pPr algn="ctr">
                <a:defRPr/>
              </a:pPr>
              <a:r>
                <a:rPr lang="es-ES" dirty="0" smtClean="0">
                  <a:latin typeface="Franklin Gothic Book" pitchFamily="34" charset="0"/>
                </a:rPr>
                <a:t>(A)PUNTO</a:t>
              </a:r>
              <a:endParaRPr lang="es-ES" dirty="0">
                <a:latin typeface="Franklin Gothic Book" pitchFamily="34" charset="0"/>
              </a:endParaRPr>
            </a:p>
          </p:txBody>
        </p: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14494" y="4651557"/>
            <a:ext cx="9028921" cy="30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ES" sz="1600" dirty="0">
              <a:latin typeface="Franklin Gothic Book" pitchFamily="34" charset="0"/>
            </a:endParaRP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 smtClean="0">
                <a:latin typeface="Franklin Gothic Book" pitchFamily="34" charset="0"/>
              </a:rPr>
              <a:t>a1. </a:t>
            </a:r>
            <a:r>
              <a:rPr lang="es-ES" sz="1600" dirty="0">
                <a:latin typeface="Franklin Gothic Book" pitchFamily="34" charset="0"/>
              </a:rPr>
              <a:t>El punto es un elemento geométrico </a:t>
            </a:r>
            <a:r>
              <a:rPr lang="es-ES" sz="1600" dirty="0" err="1">
                <a:latin typeface="Franklin Gothic Book" pitchFamily="34" charset="0"/>
              </a:rPr>
              <a:t>adimensional</a:t>
            </a:r>
            <a:r>
              <a:rPr lang="es-ES" sz="1600" dirty="0">
                <a:latin typeface="Franklin Gothic Book" pitchFamily="34" charset="0"/>
              </a:rPr>
              <a:t>, no es un objeto del mundo; describe una posición en el espacio, determinada en función de un sistema de coordenadas preestablecido. 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 smtClean="0">
                <a:latin typeface="Franklin Gothic Book" pitchFamily="34" charset="0"/>
              </a:rPr>
              <a:t>a2. </a:t>
            </a:r>
            <a:r>
              <a:rPr lang="es-ES" sz="1600" dirty="0">
                <a:latin typeface="Franklin Gothic Book" pitchFamily="34" charset="0"/>
              </a:rPr>
              <a:t>El punto es un elemento lingüístico cuyo uso principal es señalar gráficamente la pausa que marca el final de un enunciado, de un párrafo o de un texto. 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 smtClean="0">
                <a:latin typeface="Franklin Gothic Book" pitchFamily="34" charset="0"/>
              </a:rPr>
              <a:t>a3. </a:t>
            </a:r>
            <a:r>
              <a:rPr lang="es-ES" sz="1600" dirty="0">
                <a:latin typeface="Franklin Gothic Book" pitchFamily="34" charset="0"/>
              </a:rPr>
              <a:t>El punto es la unidad mínima de información visual, y está caracterizado por su forma, tamaño, color y ubicación. 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 smtClean="0">
                <a:latin typeface="Franklin Gothic Book" pitchFamily="34" charset="0"/>
              </a:rPr>
              <a:t>a4. </a:t>
            </a:r>
            <a:r>
              <a:rPr lang="es-ES" sz="1600" dirty="0">
                <a:latin typeface="Franklin Gothic Book" pitchFamily="34" charset="0"/>
              </a:rPr>
              <a:t>El sonido del silencio cotidiano es para el punto tan estridente, que se impone sobre todas sus demás propiedades. –K</a:t>
            </a: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 smtClean="0">
                <a:latin typeface="Franklin Gothic Book" pitchFamily="34" charset="0"/>
              </a:rPr>
              <a:t>a5. </a:t>
            </a:r>
            <a:r>
              <a:rPr lang="es-ES" sz="1600" dirty="0">
                <a:latin typeface="Franklin Gothic Book" pitchFamily="34" charset="0"/>
              </a:rPr>
              <a:t>En la escultura y en la arquitectura el punto resulta de la intersección de varios planos: es el término de un ángulo espacial y al mismo tiempo el centro originario de esos planos. </a:t>
            </a:r>
            <a:r>
              <a:rPr lang="es-ES" sz="1600" dirty="0" smtClean="0">
                <a:latin typeface="Franklin Gothic Book" pitchFamily="34" charset="0"/>
              </a:rPr>
              <a:t>–K</a:t>
            </a:r>
            <a:endParaRPr lang="es-ES" sz="1600" dirty="0">
              <a:latin typeface="Franklin Gothic Book" pitchFamily="34" charset="0"/>
            </a:endParaRPr>
          </a:p>
          <a:p>
            <a:pPr marL="294673" indent="-29467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1600" dirty="0" smtClean="0">
                <a:latin typeface="Franklin Gothic Book" pitchFamily="34" charset="0"/>
              </a:rPr>
              <a:t>a6. </a:t>
            </a:r>
            <a:r>
              <a:rPr lang="es-ES" sz="1600" dirty="0">
                <a:latin typeface="Franklin Gothic Book" pitchFamily="34" charset="0"/>
              </a:rPr>
              <a:t>Ya en las antiguas formas de ballet existían las </a:t>
            </a:r>
            <a:r>
              <a:rPr lang="es-ES" sz="1600" i="1" dirty="0" err="1">
                <a:latin typeface="Franklin Gothic Book" pitchFamily="34" charset="0"/>
              </a:rPr>
              <a:t>pointes</a:t>
            </a:r>
            <a:r>
              <a:rPr lang="es-ES" sz="1600" dirty="0">
                <a:latin typeface="Franklin Gothic Book" pitchFamily="34" charset="0"/>
              </a:rPr>
              <a:t>, término derivado de </a:t>
            </a:r>
            <a:r>
              <a:rPr lang="es-ES" sz="1600" i="1" dirty="0" err="1">
                <a:latin typeface="Franklin Gothic Book" pitchFamily="34" charset="0"/>
              </a:rPr>
              <a:t>point</a:t>
            </a:r>
            <a:r>
              <a:rPr lang="es-ES" sz="1600" i="1" dirty="0">
                <a:latin typeface="Franklin Gothic Book" pitchFamily="34" charset="0"/>
              </a:rPr>
              <a:t>=punto</a:t>
            </a:r>
            <a:r>
              <a:rPr lang="es-ES" sz="1600" dirty="0">
                <a:latin typeface="Franklin Gothic Book" pitchFamily="34" charset="0"/>
              </a:rPr>
              <a:t>. El bailarín, mediante saltos, evoca el punto. -K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2491243" y="2508172"/>
            <a:ext cx="237066" cy="1935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Franklin Gothic Book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2736834" y="2513003"/>
            <a:ext cx="500066" cy="1928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Franklin Gothic Book" pitchFamily="34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2736834" y="2513003"/>
            <a:ext cx="1143008" cy="1928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Franklin Gothic Boo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65132" y="4441829"/>
            <a:ext cx="2616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Franklin Gothic Book" pitchFamily="34" charset="0"/>
              </a:rPr>
              <a:t>Nuevas → a4   a5  a6</a:t>
            </a:r>
            <a:r>
              <a:rPr lang="es-ES" i="1" dirty="0" smtClean="0">
                <a:latin typeface="Franklin Gothic Book" pitchFamily="34" charset="0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509157"/>
              </p:ext>
            </p:extLst>
          </p:nvPr>
        </p:nvGraphicFramePr>
        <p:xfrm>
          <a:off x="501650" y="773981"/>
          <a:ext cx="9042400" cy="662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5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C3C9B1-B2C8-184D-AE5E-1464991B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CB45A1-429F-5146-BEB0-ABBAB662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80B9D-4F84-7740-BA14-28144CADE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C8B38-739C-1249-95C6-CD69997B8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7778E6-50CE-5C44-AAEA-0E98610EC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DDE467-62BB-754E-9D92-9F796E96E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A19AAC-80C7-D640-8129-C2229D7AB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B81084-B98A-4849-8F9F-1454FF50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7FE6A-145B-0A4F-8B45-1AF62A2D7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C74311-903C-CC48-9FDF-038429A20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F60E51-88DD-144A-9038-AD141E4F4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2CDF8-8B7F-5A42-94CC-B769E9361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E0825-EDD6-904F-8799-D8CD7BDB3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7680B-5D0C-874D-8547-9F469AFB7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B32578-DC24-004A-8D65-1E055AF20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9BABD-5914-C348-AE24-19BF8B7E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69A2C3-C5CA-2D43-B01F-CF5174105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869962-3691-7841-9C90-BA092E433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70C97-8E8A-A248-B3BD-776701A09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54BEF7-374D-E645-80A8-7F17B4B6E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 rev="1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36504" y="441301"/>
            <a:ext cx="9041130" cy="1286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400" dirty="0" smtClean="0"/>
              <a:t>APRENDIZAJE SUPERORDINADO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5022850" y="1919037"/>
            <a:ext cx="4436851" cy="24673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s-ES" sz="2000" dirty="0" smtClean="0"/>
              <a:t>En el aprendizaje superordinado, las ideas establecidas a1, a2 y a3 se reconocen como ejemplos más específicos de la idea nueva A y se vinculan a </a:t>
            </a:r>
            <a:r>
              <a:rPr lang="es-ES" sz="2000" dirty="0" err="1" smtClean="0"/>
              <a:t>A</a:t>
            </a:r>
            <a:r>
              <a:rPr lang="es-ES" sz="2000" dirty="0" smtClean="0"/>
              <a:t>. La idea superordinada A se define mediante un conjunto nuevo de atributos de criterio que abarcan las ideas subordinadas.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8648" y="2001460"/>
            <a:ext cx="2942204" cy="2053422"/>
            <a:chOff x="839" y="1253"/>
            <a:chExt cx="1687" cy="114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27" y="1480"/>
              <a:ext cx="409" cy="771"/>
              <a:chOff x="1927" y="1480"/>
              <a:chExt cx="409" cy="771"/>
            </a:xfrm>
          </p:grpSpPr>
          <p:sp>
            <p:nvSpPr>
              <p:cNvPr id="14350" name="Line 5"/>
              <p:cNvSpPr>
                <a:spLocks noChangeShapeType="1"/>
              </p:cNvSpPr>
              <p:nvPr/>
            </p:nvSpPr>
            <p:spPr bwMode="auto">
              <a:xfrm flipV="1">
                <a:off x="1927" y="1480"/>
                <a:ext cx="182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4351" name="Line 6"/>
              <p:cNvSpPr>
                <a:spLocks noChangeShapeType="1"/>
              </p:cNvSpPr>
              <p:nvPr/>
            </p:nvSpPr>
            <p:spPr bwMode="auto">
              <a:xfrm>
                <a:off x="2109" y="1480"/>
                <a:ext cx="45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  <p:sp>
            <p:nvSpPr>
              <p:cNvPr id="14352" name="Line 7"/>
              <p:cNvSpPr>
                <a:spLocks noChangeShapeType="1"/>
              </p:cNvSpPr>
              <p:nvPr/>
            </p:nvSpPr>
            <p:spPr bwMode="auto">
              <a:xfrm>
                <a:off x="2109" y="1480"/>
                <a:ext cx="227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Franklin Gothic Book" pitchFamily="34" charset="0"/>
                </a:endParaRPr>
              </a:p>
            </p:txBody>
          </p:sp>
        </p:grp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975" y="2069"/>
              <a:ext cx="15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 sz="1800" dirty="0">
                  <a:latin typeface="Franklin Gothic Book" pitchFamily="34" charset="0"/>
                </a:rPr>
                <a:t>Ideas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 sz="1800" dirty="0">
                  <a:latin typeface="Franklin Gothic Book" pitchFamily="34" charset="0"/>
                </a:rPr>
                <a:t>establecidas   a1   a2   a3</a:t>
              </a: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839" y="1253"/>
              <a:ext cx="127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>
                  <a:latin typeface="Franklin Gothic Book" pitchFamily="34" charset="0"/>
                </a:rPr>
                <a:t>Idea nueva A →   A</a:t>
              </a:r>
            </a:p>
          </p:txBody>
        </p:sp>
      </p:grp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123586" y="6389621"/>
            <a:ext cx="3323803" cy="60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636" tIns="50818" rIns="101636" bIns="50818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s-ES" sz="1800" dirty="0">
                <a:latin typeface="Franklin Gothic Book" pitchFamily="34" charset="0"/>
              </a:rPr>
              <a:t>Ideas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s-ES" sz="1800" dirty="0">
                <a:latin typeface="Franklin Gothic Book" pitchFamily="34" charset="0"/>
              </a:rPr>
              <a:t>establecidas   gato   vaca  cabra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649205" y="4927497"/>
            <a:ext cx="3481114" cy="1705810"/>
            <a:chOff x="1519" y="2750"/>
            <a:chExt cx="1996" cy="952"/>
          </a:xfrm>
        </p:grpSpPr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 flipV="1">
              <a:off x="2789" y="2976"/>
              <a:ext cx="272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Franklin Gothic Book" pitchFamily="34" charset="0"/>
              </a:endParaRPr>
            </a:p>
          </p:txBody>
        </p:sp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3107" y="2976"/>
              <a:ext cx="4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Franklin Gothic Book" pitchFamily="34" charset="0"/>
              </a:endParaRP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3152" y="2976"/>
              <a:ext cx="363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Franklin Gothic Book" pitchFamily="34" charset="0"/>
              </a:endParaRP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1519" y="2750"/>
              <a:ext cx="189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>
                  <a:latin typeface="Franklin Gothic Book" pitchFamily="34" charset="0"/>
                </a:rPr>
                <a:t>Idea nueva A →   MAMÍFERO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36504" y="512739"/>
            <a:ext cx="9041130" cy="1286525"/>
          </a:xfrm>
        </p:spPr>
        <p:txBody>
          <a:bodyPr/>
          <a:lstStyle/>
          <a:p>
            <a:pPr eaLnBrk="1" hangingPunct="1">
              <a:defRPr/>
            </a:pPr>
            <a:r>
              <a:rPr lang="es-ES" sz="4400" dirty="0" smtClean="0"/>
              <a:t>APRENDIZAJE COMBINATORIO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707179" y="1806152"/>
            <a:ext cx="4836237" cy="2469124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s-ES" sz="2000" dirty="0" smtClean="0"/>
              <a:t>En el aprendizaje combinatorio, la idea nueva A es vista en relación con las ideas existentes B, C y D, pero no es más inclusiva ni más especifica que las ideas B, C y D. En este caso, se considera que la idea nueva A tiene algunos atributos de criterio en común con las ideas preexistentes.</a:t>
            </a:r>
            <a:br>
              <a:rPr lang="es-ES" sz="2000" dirty="0" smtClean="0"/>
            </a:br>
            <a:endParaRPr lang="es-ES" sz="2000" dirty="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92975" y="2732522"/>
            <a:ext cx="2583409" cy="41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636" tIns="50818" rIns="101636" bIns="50818">
            <a:spAutoFit/>
          </a:bodyPr>
          <a:lstStyle/>
          <a:p>
            <a:pPr>
              <a:defRPr/>
            </a:pPr>
            <a:r>
              <a:rPr lang="es-ES" dirty="0">
                <a:latin typeface="Franklin Gothic Book" pitchFamily="34" charset="0"/>
              </a:rPr>
              <a:t>Idea nueva A → B-C-D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5785" y="4601387"/>
            <a:ext cx="9356803" cy="27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6" tIns="50818" rIns="101636" bIns="5081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ES" sz="1900" dirty="0">
                <a:latin typeface="Franklin Gothic Book" pitchFamily="34" charset="0"/>
              </a:rPr>
              <a:t>Los estudiantes pueden considerar a los garbanzos y a los tomates </a:t>
            </a:r>
            <a:r>
              <a:rPr lang="es-ES" sz="1600" i="1" dirty="0">
                <a:latin typeface="Franklin Gothic Book" pitchFamily="34" charset="0"/>
              </a:rPr>
              <a:t>A</a:t>
            </a:r>
            <a:r>
              <a:rPr lang="es-ES" sz="1900" dirty="0">
                <a:latin typeface="Franklin Gothic Book" pitchFamily="34" charset="0"/>
              </a:rPr>
              <a:t> como hortalizas, pero en biología estos son clasificados como frutos. La confusión inicial que un estudiante podría sufrir se resuelve al aprender nuevos significados combinatorios y cuando reconoce que la clasificación nutricional de los alimentos no es la misma que la clasificación botánica. Por lo tanto, las zanahorias </a:t>
            </a:r>
            <a:r>
              <a:rPr lang="es-ES" sz="1600" i="1" dirty="0">
                <a:latin typeface="Franklin Gothic Book" pitchFamily="34" charset="0"/>
              </a:rPr>
              <a:t>B</a:t>
            </a:r>
            <a:r>
              <a:rPr lang="es-ES" sz="1900" dirty="0">
                <a:latin typeface="Franklin Gothic Book" pitchFamily="34" charset="0"/>
              </a:rPr>
              <a:t>, las remolachas </a:t>
            </a:r>
            <a:r>
              <a:rPr lang="es-ES" sz="1600" i="1" dirty="0">
                <a:latin typeface="Franklin Gothic Book" pitchFamily="34" charset="0"/>
              </a:rPr>
              <a:t>C</a:t>
            </a:r>
            <a:r>
              <a:rPr lang="es-ES" sz="1900" dirty="0">
                <a:latin typeface="Franklin Gothic Book" pitchFamily="34" charset="0"/>
              </a:rPr>
              <a:t> y los batatas </a:t>
            </a:r>
            <a:r>
              <a:rPr lang="es-ES" sz="1600" i="1" dirty="0">
                <a:latin typeface="Franklin Gothic Book" pitchFamily="34" charset="0"/>
              </a:rPr>
              <a:t>D</a:t>
            </a:r>
            <a:r>
              <a:rPr lang="es-ES" sz="1900" dirty="0">
                <a:latin typeface="Franklin Gothic Book" pitchFamily="34" charset="0"/>
              </a:rPr>
              <a:t> son hortalizas y plantas de raíz comestible, pero los garbanzos, los pepinos y los tomates son hortalizas y plantas de fruto. Después de la reconciliación integradora de la nueva información botánica, los conceptos y proposiciones previamente aprendidos se modifican y los nuevos significados se añaden a la estructura cognoscitiva.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650" y="2162176"/>
            <a:ext cx="9042400" cy="516453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ES" sz="3200" dirty="0" smtClean="0"/>
              <a:t>¿Qué criterios podemos usar para armar grupos de estudiantes en este curso?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1220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</a:t>
            </a:r>
            <a:r>
              <a:rPr lang="es-ES" dirty="0" err="1" smtClean="0"/>
              <a:t>supraordenador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650" y="2162176"/>
            <a:ext cx="9042400" cy="5092526"/>
          </a:xfrm>
        </p:spPr>
        <p:txBody>
          <a:bodyPr anchor="ctr"/>
          <a:lstStyle/>
          <a:p>
            <a:r>
              <a:rPr lang="es-ES" sz="3200" dirty="0" smtClean="0"/>
              <a:t>Tomen los materiales A, B, C, D y E. Diseñen un objeto que resuelva la necesidad X.</a:t>
            </a:r>
          </a:p>
          <a:p>
            <a:pPr lvl="1"/>
            <a:r>
              <a:rPr lang="es-ES" sz="3200" dirty="0" smtClean="0"/>
              <a:t>¿Cómo llamarán a X? </a:t>
            </a:r>
          </a:p>
          <a:p>
            <a:pPr lvl="1"/>
            <a:r>
              <a:rPr lang="es-ES" sz="3200" dirty="0" smtClean="0"/>
              <a:t>¿Por qué?</a:t>
            </a:r>
          </a:p>
          <a:p>
            <a:pPr lvl="1"/>
            <a:r>
              <a:rPr lang="es-ES" sz="3200" dirty="0" smtClean="0"/>
              <a:t>¿Qué particularidades serán recogidas en su nombre?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5089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</a:t>
            </a:r>
            <a:r>
              <a:rPr lang="es-ES" dirty="0" err="1" smtClean="0"/>
              <a:t>subordinador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650" y="2162176"/>
            <a:ext cx="9042400" cy="5092526"/>
          </a:xfrm>
        </p:spPr>
        <p:txBody>
          <a:bodyPr anchor="ctr"/>
          <a:lstStyle/>
          <a:p>
            <a:r>
              <a:rPr lang="es-ES" sz="2800" dirty="0" smtClean="0"/>
              <a:t>Diseñen un cartel para concientizar sobre la necesidad de cuidar la higiene en la recolección y almacenamiento de agua.</a:t>
            </a:r>
          </a:p>
          <a:p>
            <a:r>
              <a:rPr lang="es-ES" sz="2800" dirty="0" smtClean="0"/>
              <a:t>Es decir, desplieguen los conceptos subordinados “higiene”.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7071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14" y="269925"/>
            <a:ext cx="9040813" cy="893763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MAPA CONCEPTUAL </a:t>
            </a:r>
            <a:r>
              <a:rPr lang="es-ES" sz="2800" dirty="0" smtClean="0"/>
              <a:t>VS</a:t>
            </a:r>
            <a:r>
              <a:rPr lang="es-ES" sz="3600" dirty="0" smtClean="0"/>
              <a:t> MAPA MENTAL</a:t>
            </a:r>
            <a:endParaRPr lang="es-ES" sz="36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17720"/>
              </p:ext>
            </p:extLst>
          </p:nvPr>
        </p:nvGraphicFramePr>
        <p:xfrm>
          <a:off x="414338" y="1278037"/>
          <a:ext cx="9330432" cy="601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565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 descr="1chakra-ch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9" r="-6149"/>
          <a:stretch>
            <a:fillRect/>
          </a:stretch>
        </p:blipFill>
        <p:spPr>
          <a:xfrm>
            <a:off x="1494458" y="219273"/>
            <a:ext cx="6257536" cy="73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1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mapa me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00457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5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planos-de-ca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0" y="61844"/>
            <a:ext cx="8665265" cy="76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8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agenda2pdf-s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10045700" cy="76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22652" y="1655747"/>
            <a:ext cx="3322405" cy="5527755"/>
            <a:chOff x="1837" y="1071"/>
            <a:chExt cx="1905" cy="3085"/>
          </a:xfrm>
        </p:grpSpPr>
        <p:sp>
          <p:nvSpPr>
            <p:cNvPr id="8196" name="Oval 2"/>
            <p:cNvSpPr>
              <a:spLocks noChangeArrowheads="1"/>
            </p:cNvSpPr>
            <p:nvPr/>
          </p:nvSpPr>
          <p:spPr bwMode="auto">
            <a:xfrm>
              <a:off x="1837" y="2432"/>
              <a:ext cx="1905" cy="17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5300" dirty="0">
                  <a:latin typeface="Ayuthaya"/>
                  <a:cs typeface="Ayuthaya"/>
                </a:rPr>
                <a:t>’</a:t>
              </a:r>
            </a:p>
            <a:p>
              <a:pPr algn="ctr"/>
              <a:endParaRPr lang="es-ES" sz="5300" dirty="0">
                <a:latin typeface="Ayuthaya"/>
                <a:cs typeface="Ayuthaya"/>
              </a:endParaRPr>
            </a:p>
            <a:p>
              <a:pPr algn="ctr"/>
              <a:endParaRPr lang="es-ES" sz="2700" dirty="0">
                <a:latin typeface="Ayuthaya"/>
                <a:cs typeface="Ayuthaya"/>
              </a:endParaRPr>
            </a:p>
            <a:p>
              <a:pPr algn="ctr"/>
              <a:r>
                <a:rPr lang="es-ES" sz="5300" dirty="0">
                  <a:latin typeface="Ayuthaya"/>
                  <a:cs typeface="Ayuthaya"/>
                </a:rPr>
                <a:t>a</a:t>
              </a:r>
            </a:p>
          </p:txBody>
        </p:sp>
        <p:sp>
          <p:nvSpPr>
            <p:cNvPr id="8197" name="Oval 3"/>
            <p:cNvSpPr>
              <a:spLocks noChangeArrowheads="1"/>
            </p:cNvSpPr>
            <p:nvPr/>
          </p:nvSpPr>
          <p:spPr bwMode="auto">
            <a:xfrm>
              <a:off x="1837" y="1071"/>
              <a:ext cx="1905" cy="17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 sz="6000" dirty="0">
                <a:latin typeface="Ayuthaya"/>
                <a:cs typeface="Ayuthaya"/>
              </a:endParaRPr>
            </a:p>
            <a:p>
              <a:pPr algn="ctr"/>
              <a:r>
                <a:rPr lang="es-ES" sz="6000" dirty="0">
                  <a:latin typeface="Ayuthaya"/>
                  <a:cs typeface="Ayuthaya"/>
                </a:rPr>
                <a:t>A</a:t>
              </a:r>
            </a:p>
            <a:p>
              <a:pPr algn="ctr"/>
              <a:endParaRPr lang="es-ES" sz="6000" dirty="0">
                <a:latin typeface="Ayuthaya"/>
                <a:cs typeface="Ayuthaya"/>
              </a:endParaRPr>
            </a:p>
            <a:p>
              <a:pPr algn="ctr"/>
              <a:endParaRPr lang="es-ES" sz="6000" dirty="0">
                <a:latin typeface="Ayuthaya"/>
                <a:cs typeface="Ayuthaya"/>
              </a:endParaRPr>
            </a:p>
          </p:txBody>
        </p:sp>
      </p:grp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FF9900"/>
                </a:solidFill>
              </a:rPr>
              <a:t>ASIMILACIÓN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Explique y ejemplifique la manera como se entiende en este modelo:</a:t>
            </a:r>
          </a:p>
          <a:p>
            <a:pPr lvl="1"/>
            <a:r>
              <a:rPr lang="es-ES" sz="2800" dirty="0" smtClean="0"/>
              <a:t>Relación docente-estudiante.</a:t>
            </a:r>
          </a:p>
          <a:p>
            <a:pPr lvl="1"/>
            <a:r>
              <a:rPr lang="es-ES" sz="2800" dirty="0" smtClean="0"/>
              <a:t>Vida social entre estudiantes.</a:t>
            </a:r>
          </a:p>
          <a:p>
            <a:pPr lvl="1"/>
            <a:r>
              <a:rPr lang="es-ES" sz="2800" dirty="0" smtClean="0"/>
              <a:t>Relación </a:t>
            </a:r>
            <a:r>
              <a:rPr lang="es-ES" sz="2800" dirty="0"/>
              <a:t>contenidos-contexto </a:t>
            </a:r>
            <a:r>
              <a:rPr lang="es-ES" sz="2800" dirty="0" smtClean="0"/>
              <a:t>social</a:t>
            </a:r>
          </a:p>
          <a:p>
            <a:pPr lvl="1"/>
            <a:r>
              <a:rPr lang="es-ES" sz="2800" dirty="0" smtClean="0"/>
              <a:t> Concepto de motivación</a:t>
            </a:r>
          </a:p>
          <a:p>
            <a:pPr lvl="1"/>
            <a:r>
              <a:rPr lang="es-ES" sz="2800" dirty="0"/>
              <a:t>Concepto de </a:t>
            </a:r>
            <a:r>
              <a:rPr lang="es-ES" sz="2800" dirty="0" smtClean="0"/>
              <a:t> inteligencia</a:t>
            </a:r>
          </a:p>
          <a:p>
            <a:pPr lvl="1"/>
            <a:r>
              <a:rPr lang="es-ES" sz="2800" dirty="0"/>
              <a:t>Concepto de </a:t>
            </a:r>
            <a:r>
              <a:rPr lang="es-ES" sz="2800" dirty="0" smtClean="0"/>
              <a:t>creatividad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1599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Elija un conocimiento lingüístico o literario que desea enseñar.</a:t>
            </a:r>
          </a:p>
          <a:p>
            <a:endParaRPr lang="es-ES" dirty="0" smtClean="0"/>
          </a:p>
          <a:p>
            <a:r>
              <a:rPr lang="es-ES" dirty="0" smtClean="0"/>
              <a:t>Diseñe una secuencia de 10 actividades a través de las que enseñaría este conocimiento.</a:t>
            </a:r>
          </a:p>
          <a:p>
            <a:endParaRPr lang="es-ES" dirty="0"/>
          </a:p>
          <a:p>
            <a:r>
              <a:rPr lang="es-ES" dirty="0" smtClean="0"/>
              <a:t>Explique estas actividades a partir del modelo pedagógico estudiado.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864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Bibliografía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1650" y="2162176"/>
            <a:ext cx="9042400" cy="5208612"/>
          </a:xfrm>
        </p:spPr>
        <p:txBody>
          <a:bodyPr/>
          <a:lstStyle/>
          <a:p>
            <a:pPr>
              <a:buNone/>
            </a:pPr>
            <a:r>
              <a:rPr lang="es-ES" sz="2800" dirty="0" smtClean="0"/>
              <a:t>Ausubel, D., </a:t>
            </a:r>
            <a:r>
              <a:rPr lang="es-ES" sz="2800" dirty="0" err="1" smtClean="0"/>
              <a:t>Novak</a:t>
            </a:r>
            <a:r>
              <a:rPr lang="es-ES" sz="2800" dirty="0" smtClean="0"/>
              <a:t>, J., &amp; </a:t>
            </a:r>
            <a:r>
              <a:rPr lang="es-ES" sz="2800" dirty="0" err="1" smtClean="0"/>
              <a:t>Hanesian</a:t>
            </a:r>
            <a:r>
              <a:rPr lang="es-ES" sz="2800" dirty="0" smtClean="0"/>
              <a:t>, H. (1983). </a:t>
            </a:r>
            <a:r>
              <a:rPr lang="es-ES" sz="2800" i="1" dirty="0" smtClean="0"/>
              <a:t>Psicología Educativa un punto de vista cognoscitivo.</a:t>
            </a:r>
            <a:r>
              <a:rPr lang="es-ES" sz="2800" dirty="0" smtClean="0"/>
              <a:t> México: Editorial Trillas.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07093958"/>
              </p:ext>
            </p:extLst>
          </p:nvPr>
        </p:nvGraphicFramePr>
        <p:xfrm>
          <a:off x="236504" y="413941"/>
          <a:ext cx="9250842" cy="695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PAN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50800"/>
            <a:ext cx="56769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5" name="Imagen 4" descr="IPAN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5503" r="55183" b="72971"/>
          <a:stretch/>
        </p:blipFill>
        <p:spPr>
          <a:xfrm>
            <a:off x="1638474" y="1854101"/>
            <a:ext cx="6408712" cy="27391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8474" y="4590405"/>
            <a:ext cx="208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Negra= 1 tiempo</a:t>
            </a:r>
            <a:endParaRPr lang="es-ES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8914" y="4662413"/>
            <a:ext cx="25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Corchea = ½ tiempo</a:t>
            </a:r>
            <a:endParaRPr lang="es-ES" dirty="0">
              <a:latin typeface="+mn-lt"/>
            </a:endParaRPr>
          </a:p>
        </p:txBody>
      </p:sp>
      <p:cxnSp>
        <p:nvCxnSpPr>
          <p:cNvPr id="9" name="Conector recto 8"/>
          <p:cNvCxnSpPr>
            <a:stCxn id="6" idx="0"/>
          </p:cNvCxnSpPr>
          <p:nvPr/>
        </p:nvCxnSpPr>
        <p:spPr bwMode="auto">
          <a:xfrm flipV="1">
            <a:off x="2682465" y="4086349"/>
            <a:ext cx="828217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ector recto 10"/>
          <p:cNvCxnSpPr/>
          <p:nvPr/>
        </p:nvCxnSpPr>
        <p:spPr bwMode="auto">
          <a:xfrm flipH="1">
            <a:off x="6823050" y="4158357"/>
            <a:ext cx="432048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uadroTexto 11"/>
          <p:cNvSpPr txBox="1"/>
          <p:nvPr/>
        </p:nvSpPr>
        <p:spPr>
          <a:xfrm>
            <a:off x="414338" y="2646189"/>
            <a:ext cx="800219" cy="19671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dirty="0" smtClean="0">
                <a:latin typeface="+mn-lt"/>
              </a:rPr>
              <a:t>APRENDIZAJE </a:t>
            </a:r>
          </a:p>
          <a:p>
            <a:r>
              <a:rPr lang="es-ES" dirty="0" smtClean="0">
                <a:latin typeface="+mn-lt"/>
              </a:rPr>
              <a:t>SIGNIFICATIVO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22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5" name="Imagen 4" descr="IPAN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5503" r="55183" b="72971"/>
          <a:stretch/>
        </p:blipFill>
        <p:spPr>
          <a:xfrm>
            <a:off x="1638474" y="1854101"/>
            <a:ext cx="6408712" cy="27391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8474" y="4590405"/>
            <a:ext cx="208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Negra= 1 tiempo</a:t>
            </a:r>
            <a:endParaRPr lang="es-ES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8914" y="4590405"/>
            <a:ext cx="25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Corchea = ½ tiempo</a:t>
            </a:r>
            <a:endParaRPr lang="es-ES" dirty="0">
              <a:latin typeface="+mn-lt"/>
            </a:endParaRPr>
          </a:p>
        </p:txBody>
      </p:sp>
      <p:cxnSp>
        <p:nvCxnSpPr>
          <p:cNvPr id="9" name="Conector recto 8"/>
          <p:cNvCxnSpPr>
            <a:stCxn id="6" idx="0"/>
          </p:cNvCxnSpPr>
          <p:nvPr/>
        </p:nvCxnSpPr>
        <p:spPr bwMode="auto">
          <a:xfrm flipV="1">
            <a:off x="2682465" y="4086349"/>
            <a:ext cx="828217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ector recto 10"/>
          <p:cNvCxnSpPr/>
          <p:nvPr/>
        </p:nvCxnSpPr>
        <p:spPr bwMode="auto">
          <a:xfrm flipH="1">
            <a:off x="6823050" y="4158357"/>
            <a:ext cx="432048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uadroTexto 11"/>
          <p:cNvSpPr txBox="1"/>
          <p:nvPr/>
        </p:nvSpPr>
        <p:spPr>
          <a:xfrm>
            <a:off x="414338" y="2646189"/>
            <a:ext cx="800219" cy="19671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dirty="0" smtClean="0">
                <a:latin typeface="+mn-lt"/>
              </a:rPr>
              <a:t>APRENDIZAJE </a:t>
            </a:r>
          </a:p>
          <a:p>
            <a:r>
              <a:rPr lang="es-ES" dirty="0" smtClean="0">
                <a:latin typeface="+mn-lt"/>
              </a:rPr>
              <a:t>SIGNIFICATIVO</a:t>
            </a:r>
            <a:endParaRPr lang="es-ES" dirty="0">
              <a:latin typeface="+mn-lt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2862610" y="5958557"/>
            <a:ext cx="5104542" cy="1143000"/>
            <a:chOff x="1422450" y="5454501"/>
            <a:chExt cx="5104542" cy="1143000"/>
          </a:xfrm>
        </p:grpSpPr>
        <p:pic>
          <p:nvPicPr>
            <p:cNvPr id="2" name="Imagen 1" descr="NOTA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9"/>
            <a:stretch/>
          </p:blipFill>
          <p:spPr>
            <a:xfrm>
              <a:off x="1422450" y="5454501"/>
              <a:ext cx="676320" cy="1143000"/>
            </a:xfrm>
            <a:prstGeom prst="rect">
              <a:avLst/>
            </a:prstGeom>
          </p:spPr>
        </p:pic>
        <p:pic>
          <p:nvPicPr>
            <p:cNvPr id="10" name="Imagen 9" descr="NOTA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4" r="71524"/>
            <a:stretch/>
          </p:blipFill>
          <p:spPr>
            <a:xfrm>
              <a:off x="2214538" y="5454501"/>
              <a:ext cx="801116" cy="1143000"/>
            </a:xfrm>
            <a:prstGeom prst="rect">
              <a:avLst/>
            </a:prstGeom>
          </p:spPr>
        </p:pic>
        <p:pic>
          <p:nvPicPr>
            <p:cNvPr id="13" name="Imagen 12" descr="NOTA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2"/>
            <a:stretch/>
          </p:blipFill>
          <p:spPr>
            <a:xfrm>
              <a:off x="3150642" y="5454501"/>
              <a:ext cx="600925" cy="1143000"/>
            </a:xfrm>
            <a:prstGeom prst="rect">
              <a:avLst/>
            </a:prstGeom>
          </p:spPr>
        </p:pic>
        <p:pic>
          <p:nvPicPr>
            <p:cNvPr id="14" name="Imagen 13" descr="NOTA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7" r="13882"/>
            <a:stretch/>
          </p:blipFill>
          <p:spPr>
            <a:xfrm>
              <a:off x="3654698" y="5454501"/>
              <a:ext cx="2872294" cy="1143000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558354" y="5405287"/>
            <a:ext cx="800219" cy="18723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s-ES" dirty="0" smtClean="0">
                <a:latin typeface="+mn-lt"/>
              </a:rPr>
              <a:t>APRENDIZAJE </a:t>
            </a:r>
          </a:p>
          <a:p>
            <a:pPr algn="ctr"/>
            <a:r>
              <a:rPr lang="es-ES" dirty="0" smtClean="0">
                <a:latin typeface="+mn-lt"/>
              </a:rPr>
              <a:t>MECÁNICO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28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PAN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13950" r="54840" b="73740"/>
          <a:stretch/>
        </p:blipFill>
        <p:spPr>
          <a:xfrm>
            <a:off x="1062410" y="1062013"/>
            <a:ext cx="3600400" cy="1296144"/>
          </a:xfrm>
          <a:prstGeom prst="rect">
            <a:avLst/>
          </a:prstGeom>
        </p:spPr>
      </p:pic>
      <p:pic>
        <p:nvPicPr>
          <p:cNvPr id="6" name="Imagen 5" descr="IPAN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12669" r="26961" b="73484"/>
          <a:stretch/>
        </p:blipFill>
        <p:spPr>
          <a:xfrm>
            <a:off x="1278434" y="2718197"/>
            <a:ext cx="4968552" cy="10552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8314" y="1062013"/>
            <a:ext cx="492443" cy="12466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dirty="0" smtClean="0">
                <a:latin typeface="+mn-lt"/>
              </a:rPr>
              <a:t>TIEMPOS</a:t>
            </a:r>
            <a:endParaRPr lang="es-ES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314" y="2862213"/>
            <a:ext cx="492443" cy="12039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dirty="0" smtClean="0">
                <a:latin typeface="+mn-lt"/>
              </a:rPr>
              <a:t>COMPÁS</a:t>
            </a:r>
            <a:endParaRPr lang="es-ES" dirty="0"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8314" y="5742533"/>
            <a:ext cx="492443" cy="10042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dirty="0" smtClean="0">
                <a:latin typeface="+mn-lt"/>
              </a:rPr>
              <a:t>TEMPO</a:t>
            </a:r>
            <a:endParaRPr lang="es-ES" dirty="0">
              <a:latin typeface="+mn-lt"/>
            </a:endParaRPr>
          </a:p>
        </p:txBody>
      </p:sp>
      <p:pic>
        <p:nvPicPr>
          <p:cNvPr id="11" name="Imagen 10" descr="IPAN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5"/>
          <a:stretch/>
        </p:blipFill>
        <p:spPr>
          <a:xfrm>
            <a:off x="1206426" y="4518397"/>
            <a:ext cx="4320480" cy="2684930"/>
          </a:xfrm>
          <a:prstGeom prst="rect">
            <a:avLst/>
          </a:prstGeom>
        </p:spPr>
      </p:pic>
      <p:pic>
        <p:nvPicPr>
          <p:cNvPr id="12" name="Imagen 11" descr="tempo_instructions_beats_per_minu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2" y="4014341"/>
            <a:ext cx="3076848" cy="3437279"/>
          </a:xfrm>
          <a:prstGeom prst="rect">
            <a:avLst/>
          </a:prstGeom>
        </p:spPr>
      </p:pic>
      <p:pic>
        <p:nvPicPr>
          <p:cNvPr id="13" name="Imagen 12" descr="spe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26" y="2142133"/>
            <a:ext cx="2808312" cy="15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04039"/>
              </p:ext>
            </p:extLst>
          </p:nvPr>
        </p:nvGraphicFramePr>
        <p:xfrm>
          <a:off x="501650" y="845989"/>
          <a:ext cx="9042400" cy="689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81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prendizaje Significativo&amp;quot;&quot;/&gt;&lt;property id=&quot;20307&quot; value=&quot;256&quot;/&gt;&lt;/object&gt;&lt;object type=&quot;3&quot; unique_id=&quot;10296&quot;&gt;&lt;property id=&quot;20148&quot; value=&quot;5&quot;/&gt;&lt;property id=&quot;20300&quot; value=&quot;Slide 5&quot;/&gt;&lt;property id=&quot;20307&quot; value=&quot;261&quot;/&gt;&lt;/object&gt;&lt;object type=&quot;3&quot; unique_id=&quot;10297&quot;&gt;&lt;property id=&quot;20148&quot; value=&quot;5&quot;/&gt;&lt;property id=&quot;20300&quot; value=&quot;Slide 12&quot;/&gt;&lt;property id=&quot;20307&quot; value=&quot;262&quot;/&gt;&lt;/object&gt;&lt;object type=&quot;3&quot; unique_id=&quot;10298&quot;&gt;&lt;property id=&quot;20148&quot; value=&quot;5&quot;/&gt;&lt;property id=&quot;20300&quot; value=&quot;Slide 4 - &amp;quot;ASIMILACIÓN&amp;quot;&quot;/&gt;&lt;property id=&quot;20307&quot; value=&quot;263&quot;/&gt;&lt;/object&gt;&lt;object type=&quot;3&quot; unique_id=&quot;10299&quot;&gt;&lt;property id=&quot;20148&quot; value=&quot;5&quot;/&gt;&lt;property id=&quot;20300&quot; value=&quot;Slide 13&quot;/&gt;&lt;property id=&quot;20307&quot; value=&quot;264&quot;/&gt;&lt;/object&gt;&lt;object type=&quot;3&quot; unique_id=&quot;10301&quot;&gt;&lt;property id=&quot;20148&quot; value=&quot;5&quot;/&gt;&lt;property id=&quot;20300&quot; value=&quot;Slide 18 - &amp;quot;APRENDIZAJE SUBORDINADO&amp;#x0D;&amp;#x0A;Inclusión derivativa&amp;quot;&quot;/&gt;&lt;property id=&quot;20307&quot; value=&quot;266&quot;/&gt;&lt;/object&gt;&lt;object type=&quot;3&quot; unique_id=&quot;10303&quot;&gt;&lt;property id=&quot;20148&quot; value=&quot;5&quot;/&gt;&lt;property id=&quot;20300&quot; value=&quot;Slide 19 - &amp;quot;APRENDIZAJE SUBORDINADO&amp;#x0D;&amp;#x0A;Inclusión correlativa&amp;quot;&quot;/&gt;&lt;property id=&quot;20307&quot; value=&quot;268&quot;/&gt;&lt;/object&gt;&lt;object type=&quot;3&quot; unique_id=&quot;10304&quot;&gt;&lt;property id=&quot;20148&quot; value=&quot;5&quot;/&gt;&lt;property id=&quot;20300&quot; value=&quot;Slide 21 - &amp;quot;APRENDIZAJE SUPERORDINADO&amp;quot;&quot;/&gt;&lt;property id=&quot;20307&quot; value=&quot;269&quot;/&gt;&lt;/object&gt;&lt;object type=&quot;3&quot; unique_id=&quot;10305&quot;&gt;&lt;property id=&quot;20148&quot; value=&quot;5&quot;/&gt;&lt;property id=&quot;20300&quot; value=&quot;Slide 22 - &amp;quot;APRENDIZAJE COMBINATORIO&amp;quot;&quot;/&gt;&lt;property id=&quot;20307&quot; value=&quot;270&quot;/&gt;&lt;/object&gt;&lt;object type=&quot;3&quot; unique_id=&quot;11449&quot;&gt;&lt;property id=&quot;20148&quot; value=&quot;5&quot;/&gt;&lt;property id=&quot;20300&quot; value=&quot;Slide 16 - &amp;quot;APRENDIZAJE SUBORDINADO&amp;#x0D;&amp;#x0A;Inclusión derivativa&amp;quot;&quot;/&gt;&lt;property id=&quot;20307&quot; value=&quot;282&quot;/&gt;&lt;/object&gt;&lt;object type=&quot;3&quot; unique_id=&quot;11450&quot;&gt;&lt;property id=&quot;20148&quot; value=&quot;5&quot;/&gt;&lt;property id=&quot;20300&quot; value=&quot;Slide 17 - &amp;quot;APRENDIZAJE SUBORDINADO&amp;#x0D;&amp;#x0A;Inclusión derivativa&amp;quot;&quot;/&gt;&lt;property id=&quot;20307&quot; value=&quot;283&quot;/&gt;&lt;/object&gt;&lt;object type=&quot;3&quot; unique_id=&quot;11541&quot;&gt;&lt;property id=&quot;20148&quot; value=&quot;5&quot;/&gt;&lt;property id=&quot;20300&quot; value=&quot;Slide 20 - &amp;quot;APRENDIZAJE SUBORDINADO&amp;#x0D;&amp;#x0A;Inclusión correlativa&amp;quot;&quot;/&gt;&lt;property id=&quot;20307&quot; value=&quot;286&quot;/&gt;&lt;/object&gt;&lt;object type=&quot;3&quot; unique_id=&quot;12091&quot;&gt;&lt;property id=&quot;20148&quot; value=&quot;5&quot;/&gt;&lt;property id=&quot;20300&quot; value=&quot;Slide 33 - &amp;quot;Bibliografía&amp;quot;&quot;/&gt;&lt;property id=&quot;20307&quot; value=&quot;303&quot;/&gt;&lt;/object&gt;&lt;object type=&quot;3&quot; unique_id=&quot;12092&quot;&gt;&lt;property id=&quot;20148&quot; value=&quot;5&quot;/&gt;&lt;property id=&quot;20300&quot; value=&quot;Slide 2&quot;/&gt;&lt;property id=&quot;20307&quot; value=&quot;308&quot;/&gt;&lt;/object&gt;&lt;object type=&quot;3&quot; unique_id=&quot;12093&quot;&gt;&lt;property id=&quot;20148&quot; value=&quot;5&quot;/&gt;&lt;property id=&quot;20300&quot; value=&quot;Slide 3&quot;/&gt;&lt;property id=&quot;20307&quot; value=&quot;307&quot;/&gt;&lt;/object&gt;&lt;object type=&quot;3&quot; unique_id=&quot;12094&quot;&gt;&lt;property id=&quot;20148&quot; value=&quot;5&quot;/&gt;&lt;property id=&quot;20300&quot; value=&quot;Slide 6 - &amp;quot;EJEMPLO&amp;quot;&quot;/&gt;&lt;property id=&quot;20307&quot; value=&quot;309&quot;/&gt;&lt;/object&gt;&lt;object type=&quot;3&quot; unique_id=&quot;12095&quot;&gt;&lt;property id=&quot;20148&quot; value=&quot;5&quot;/&gt;&lt;property id=&quot;20300&quot; value=&quot;Slide 7 - &amp;quot;EJEMPLO&amp;quot;&quot;/&gt;&lt;property id=&quot;20307&quot; value=&quot;312&quot;/&gt;&lt;/object&gt;&lt;object type=&quot;3&quot; unique_id=&quot;12096&quot;&gt;&lt;property id=&quot;20148&quot; value=&quot;5&quot;/&gt;&lt;property id=&quot;20300&quot; value=&quot;Slide 8&quot;/&gt;&lt;property id=&quot;20307&quot; value=&quot;318&quot;/&gt;&lt;/object&gt;&lt;object type=&quot;3&quot; unique_id=&quot;12097&quot;&gt;&lt;property id=&quot;20148&quot; value=&quot;5&quot;/&gt;&lt;property id=&quot;20300&quot; value=&quot;Slide 9&quot;/&gt;&lt;property id=&quot;20307&quot; value=&quot;319&quot;/&gt;&lt;/object&gt;&lt;object type=&quot;3&quot; unique_id=&quot;12098&quot;&gt;&lt;property id=&quot;20148&quot; value=&quot;5&quot;/&gt;&lt;property id=&quot;20300&quot; value=&quot;Slide 10&quot;/&gt;&lt;property id=&quot;20307&quot; value=&quot;320&quot;/&gt;&lt;/object&gt;&lt;object type=&quot;3&quot; unique_id=&quot;12099&quot;&gt;&lt;property id=&quot;20148&quot; value=&quot;5&quot;/&gt;&lt;property id=&quot;20300&quot; value=&quot;Slide 11&quot;/&gt;&lt;property id=&quot;20307&quot; value=&quot;321&quot;/&gt;&lt;/object&gt;&lt;object type=&quot;3&quot; unique_id=&quot;12100&quot;&gt;&lt;property id=&quot;20148&quot; value=&quot;5&quot;/&gt;&lt;property id=&quot;20300&quot; value=&quot;Slide 14&quot;/&gt;&lt;property id=&quot;20307&quot; value=&quot;322&quot;/&gt;&lt;/object&gt;&lt;object type=&quot;3&quot; unique_id=&quot;12101&quot;&gt;&lt;property id=&quot;20148&quot; value=&quot;5&quot;/&gt;&lt;property id=&quot;20300&quot; value=&quot;Slide 15&quot;/&gt;&lt;property id=&quot;20307&quot; value=&quot;323&quot;/&gt;&lt;/object&gt;&lt;object type=&quot;3&quot; unique_id=&quot;12102&quot;&gt;&lt;property id=&quot;20148&quot; value=&quot;5&quot;/&gt;&lt;property id=&quot;20300&quot; value=&quot;Slide 23&quot;/&gt;&lt;property id=&quot;20307&quot; value=&quot;324&quot;/&gt;&lt;/object&gt;&lt;object type=&quot;3&quot; unique_id=&quot;12103&quot;&gt;&lt;property id=&quot;20148&quot; value=&quot;5&quot;/&gt;&lt;property id=&quot;20300&quot; value=&quot;Slide 24&quot;/&gt;&lt;property id=&quot;20307&quot; value=&quot;325&quot;/&gt;&lt;/object&gt;&lt;object type=&quot;3&quot; unique_id=&quot;12104&quot;&gt;&lt;property id=&quot;20148&quot; value=&quot;5&quot;/&gt;&lt;property id=&quot;20300&quot; value=&quot;Slide 25 - &amp;quot;Asignar título&amp;quot;&quot;/&gt;&lt;property id=&quot;20307&quot; value=&quot;326&quot;/&gt;&lt;/object&gt;&lt;object type=&quot;3&quot; unique_id=&quot;12105&quot;&gt;&lt;property id=&quot;20148&quot; value=&quot;5&quot;/&gt;&lt;property id=&quot;20300&quot; value=&quot;Slide 26 - &amp;quot;Proceso supraordenador&amp;quot;&quot;/&gt;&lt;property id=&quot;20307&quot; value=&quot;327&quot;/&gt;&lt;/object&gt;&lt;object type=&quot;3&quot; unique_id=&quot;12106&quot;&gt;&lt;property id=&quot;20148&quot; value=&quot;5&quot;/&gt;&lt;property id=&quot;20300&quot; value=&quot;Slide 27 - &amp;quot;Proceso subordinador&amp;quot;&quot;/&gt;&lt;property id=&quot;20307&quot; value=&quot;328&quot;/&gt;&lt;/object&gt;&lt;object type=&quot;3&quot; unique_id=&quot;12107&quot;&gt;&lt;property id=&quot;20148&quot; value=&quot;5&quot;/&gt;&lt;property id=&quot;20300&quot; value=&quot;Slide 28 - &amp;quot;MAPA CONCEPTUAL VS MAPA MENTAL&amp;quot;&quot;/&gt;&lt;property id=&quot;20307&quot; value=&quot;330&quot;/&gt;&lt;/object&gt;&lt;object type=&quot;3&quot; unique_id=&quot;12108&quot;&gt;&lt;property id=&quot;20148&quot; value=&quot;5&quot;/&gt;&lt;property id=&quot;20300&quot; value=&quot;Slide 29&quot;/&gt;&lt;property id=&quot;20307&quot; value=&quot;329&quot;/&gt;&lt;/object&gt;&lt;object type=&quot;3&quot; unique_id=&quot;12109&quot;&gt;&lt;property id=&quot;20148&quot; value=&quot;5&quot;/&gt;&lt;property id=&quot;20300&quot; value=&quot;Slide 30&quot;/&gt;&lt;property id=&quot;20307&quot; value=&quot;331&quot;/&gt;&lt;/object&gt;&lt;object type=&quot;3&quot; unique_id=&quot;12110&quot;&gt;&lt;property id=&quot;20148&quot; value=&quot;5&quot;/&gt;&lt;property id=&quot;20300&quot; value=&quot;Slide 31&quot;/&gt;&lt;property id=&quot;20307&quot; value=&quot;332&quot;/&gt;&lt;/object&gt;&lt;object type=&quot;3&quot; unique_id=&quot;12111&quot;&gt;&lt;property id=&quot;20148&quot; value=&quot;5&quot;/&gt;&lt;property id=&quot;20300&quot; value=&quot;Slide 32&quot;/&gt;&lt;property id=&quot;20307&quot; value=&quot;33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1454</TotalTime>
  <Words>1687</Words>
  <Application>Microsoft Macintosh PowerPoint</Application>
  <PresentationFormat>Personalizado</PresentationFormat>
  <Paragraphs>202</Paragraphs>
  <Slides>32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Artículo</vt:lpstr>
      <vt:lpstr>Aprendizaje Significativo</vt:lpstr>
      <vt:lpstr>Presentación de PowerPoint</vt:lpstr>
      <vt:lpstr>ASIMILACIÓN</vt:lpstr>
      <vt:lpstr>Presentación de PowerPoint</vt:lpstr>
      <vt:lpstr>Presentación de PowerPoint</vt:lpstr>
      <vt:lpstr>EJEMPLO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APRENDIZAJE SUBORDINADO Inclusión derivativa</vt:lpstr>
      <vt:lpstr>APRENDIZAJE SUBORDINADO Inclusión derivativa</vt:lpstr>
      <vt:lpstr>APRENDIZAJE SUBORDINADO Inclusión derivativa</vt:lpstr>
      <vt:lpstr>APRENDIZAJE SUBORDINADO Inclusión correlativa</vt:lpstr>
      <vt:lpstr>APRENDIZAJE SUBORDINADO Inclusión correlativa</vt:lpstr>
      <vt:lpstr>APRENDIZAJE SUPERORDINADO</vt:lpstr>
      <vt:lpstr>APRENDIZAJE COMBINATORIO</vt:lpstr>
      <vt:lpstr>Presentación de PowerPoint</vt:lpstr>
      <vt:lpstr>Proceso supraordenador</vt:lpstr>
      <vt:lpstr>Proceso subordinador</vt:lpstr>
      <vt:lpstr>MAPA CONCEPTUAL VS MAPA MENTAL</vt:lpstr>
      <vt:lpstr>Presentación de PowerPoint</vt:lpstr>
      <vt:lpstr>Presentación de PowerPoint</vt:lpstr>
      <vt:lpstr>Presentación de PowerPoint</vt:lpstr>
      <vt:lpstr>Presentación de PowerPoint</vt:lpstr>
      <vt:lpstr>EJERCICIO 2</vt:lpstr>
      <vt:lpstr>EJERCICIO 3</vt:lpstr>
      <vt:lpstr>Bibliografía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Aleja</dc:creator>
  <cp:lastModifiedBy>Olga Rojas</cp:lastModifiedBy>
  <cp:revision>147</cp:revision>
  <dcterms:created xsi:type="dcterms:W3CDTF">2008-04-21T19:47:02Z</dcterms:created>
  <dcterms:modified xsi:type="dcterms:W3CDTF">2014-02-18T19:50:20Z</dcterms:modified>
</cp:coreProperties>
</file>