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58" r:id="rId4"/>
    <p:sldId id="269" r:id="rId5"/>
    <p:sldId id="276" r:id="rId6"/>
    <p:sldId id="270" r:id="rId7"/>
    <p:sldId id="277" r:id="rId8"/>
    <p:sldId id="278" r:id="rId9"/>
    <p:sldId id="279" r:id="rId10"/>
    <p:sldId id="271" r:id="rId11"/>
    <p:sldId id="280" r:id="rId12"/>
    <p:sldId id="272" r:id="rId13"/>
    <p:sldId id="281" r:id="rId14"/>
    <p:sldId id="273" r:id="rId15"/>
    <p:sldId id="282" r:id="rId16"/>
    <p:sldId id="262" r:id="rId17"/>
    <p:sldId id="274" r:id="rId18"/>
    <p:sldId id="263" r:id="rId19"/>
    <p:sldId id="265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15" autoAdjust="0"/>
  </p:normalViewPr>
  <p:slideViewPr>
    <p:cSldViewPr snapToGrid="0" snapToObjects="1">
      <p:cViewPr varScale="1">
        <p:scale>
          <a:sx n="66" d="100"/>
          <a:sy n="66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05D85-F7BB-5142-8513-8D50D098AD09}" type="doc">
      <dgm:prSet loTypeId="urn:microsoft.com/office/officeart/2005/8/layout/hierarchy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B87F51-53F9-884B-85D4-BE96FF02B4AA}">
      <dgm:prSet custT="1"/>
      <dgm:spPr/>
      <dgm:t>
        <a:bodyPr vert="vert270"/>
        <a:lstStyle/>
        <a:p>
          <a:pPr rtl="0"/>
          <a:r>
            <a:rPr lang="es-ES_tradnl" sz="2000" dirty="0" smtClean="0">
              <a:solidFill>
                <a:schemeClr val="accent1">
                  <a:lumMod val="50000"/>
                </a:schemeClr>
              </a:solidFill>
            </a:rPr>
            <a:t>REFERENTES PARA LA DIDÁCTICA DEL LENGUAJE EN EL </a:t>
          </a:r>
          <a:r>
            <a:rPr lang="es-ES_tradnl" sz="2000" dirty="0" smtClean="0">
              <a:solidFill>
                <a:schemeClr val="accent1">
                  <a:lumMod val="50000"/>
                </a:schemeClr>
              </a:solidFill>
            </a:rPr>
            <a:t>TERCER CICLO</a:t>
          </a:r>
          <a:endParaRPr lang="es-ES_tradnl" sz="2000" dirty="0">
            <a:solidFill>
              <a:schemeClr val="accent1">
                <a:lumMod val="50000"/>
              </a:schemeClr>
            </a:solidFill>
          </a:endParaRPr>
        </a:p>
      </dgm:t>
    </dgm:pt>
    <dgm:pt modelId="{B5F1347E-0859-644B-A800-2DBAF121CF14}" type="parTrans" cxnId="{42515CA4-871C-7846-8B21-BA70148DFAE0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245F8BD8-DB05-4E48-941E-F2C2490B8922}" type="sibTrans" cxnId="{42515CA4-871C-7846-8B21-BA70148DFAE0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141BCCC0-5798-D34E-A011-7B1BECCE57AA}">
      <dgm:prSet custT="1"/>
      <dgm:spPr/>
      <dgm:t>
        <a:bodyPr/>
        <a:lstStyle/>
        <a:p>
          <a:pPr rtl="0"/>
          <a:r>
            <a:rPr lang="es-ES_tradnl" sz="1800" dirty="0" smtClean="0">
              <a:solidFill>
                <a:schemeClr val="accent1">
                  <a:lumMod val="50000"/>
                </a:schemeClr>
              </a:solidFill>
            </a:rPr>
            <a:t>Referentes para una mirada compartida</a:t>
          </a:r>
          <a:endParaRPr lang="es-ES_tradnl" sz="1800" dirty="0">
            <a:solidFill>
              <a:schemeClr val="accent1">
                <a:lumMod val="50000"/>
              </a:schemeClr>
            </a:solidFill>
          </a:endParaRPr>
        </a:p>
      </dgm:t>
    </dgm:pt>
    <dgm:pt modelId="{142BD687-EEA4-6E4E-9987-6BAC1F52B97F}" type="parTrans" cxnId="{FE08744A-FBA8-A141-9656-444DAF9A465A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8AA11A78-36A3-1B46-8F36-271732944050}" type="sibTrans" cxnId="{FE08744A-FBA8-A141-9656-444DAF9A465A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EDDFBC51-F18C-AA4F-9777-19F2929726B6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Horizontes de </a:t>
          </a:r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acción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7B084C7-0D02-CA43-8D3F-CD9C065B1DFF}" type="parTrans" cxnId="{0C1BFBEA-2138-CA4B-BC26-A3FE1FDC83CC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01FE02A4-CD1D-0540-BA41-6E74536C4D9F}" type="sibTrans" cxnId="{0C1BFBEA-2138-CA4B-BC26-A3FE1FDC83CC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773549CD-2238-5E49-B61D-F52886FF3807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La lectura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C31D3802-28B6-E343-948C-CA140AAE86A4}" type="parTrans" cxnId="{9EFD664C-63A3-F747-B081-EFF2470D98B3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38968355-7210-4646-AA6D-41E703E95D12}" type="sibTrans" cxnId="{9EFD664C-63A3-F747-B081-EFF2470D98B3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6A92ECDF-8738-8044-94BA-7354815DBBFB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La escritura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7A050B4-13FF-9749-9641-4D08E3343F9E}" type="parTrans" cxnId="{7B733E08-B2F8-BE47-9F32-5134E0BF577E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A1160C21-595A-4949-9DA1-7394C1F61F11}" type="sibTrans" cxnId="{7B733E08-B2F8-BE47-9F32-5134E0BF577E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B52BC90E-FDED-3547-A1B4-D88120ECA552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La literatura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E19492D-85E5-7C43-9BBA-C1626713DABE}" type="parTrans" cxnId="{7763396B-16BE-804E-8946-BF025B40CB4E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231A7C57-2A8E-3C4D-8591-CB7B98F5CCA8}" type="sibTrans" cxnId="{7763396B-16BE-804E-8946-BF025B40CB4E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28E31B61-345F-3F4D-9AB2-16D24651E5D5}">
      <dgm:prSet custT="1"/>
      <dgm:spPr/>
      <dgm:t>
        <a:bodyPr/>
        <a:lstStyle/>
        <a:p>
          <a:pPr rtl="0"/>
          <a:r>
            <a:rPr lang="es-ES_tradnl" sz="1400" dirty="0" err="1" smtClean="0">
              <a:solidFill>
                <a:schemeClr val="accent1">
                  <a:lumMod val="50000"/>
                </a:schemeClr>
              </a:solidFill>
            </a:rPr>
            <a:t>TICs</a:t>
          </a:r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 y </a:t>
          </a:r>
          <a:r>
            <a:rPr lang="es-ES_tradnl" sz="1400" dirty="0" err="1" smtClean="0">
              <a:solidFill>
                <a:schemeClr val="accent1">
                  <a:lumMod val="50000"/>
                </a:schemeClr>
              </a:solidFill>
            </a:rPr>
            <a:t>otr</a:t>
          </a:r>
          <a:r>
            <a:rPr lang="es-ES" sz="1400" dirty="0" smtClean="0">
              <a:solidFill>
                <a:schemeClr val="accent1">
                  <a:lumMod val="50000"/>
                </a:schemeClr>
              </a:solidFill>
            </a:rPr>
            <a:t>os</a:t>
          </a:r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 sistemas simb</a:t>
          </a:r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ólicos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1E55565A-86CE-684F-909D-29A3B7E96BC7}" type="parTrans" cxnId="{090AB1CC-5815-144A-BBCF-B9176F9EF5EB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A90E080E-866C-9649-BE09-6CD8F7E96D16}" type="sibTrans" cxnId="{090AB1CC-5815-144A-BBCF-B9176F9EF5EB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50E83A41-9F00-D348-8EA2-1E1E6F4D0E95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Alternativas didácticas para la enseñanza del lenguaje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7A7A9847-B73F-1340-9718-5401E2A9DB8C}" type="parTrans" cxnId="{D71F0D27-F066-F243-BFB8-534920070B39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571F5052-E436-7844-80DC-875E693700D9}" type="sibTrans" cxnId="{D71F0D27-F066-F243-BFB8-534920070B39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8E40533A-8317-4B49-B8E4-69ED2799075A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Proyectos de aula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A0AE2C0F-A2F1-A542-B865-DFEB99C7A06A}" type="parTrans" cxnId="{521C10EC-A239-9146-BFA3-FE0F5FFA19E2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9DEF565E-DEC3-7040-B087-505AA671F092}" type="sibTrans" cxnId="{521C10EC-A239-9146-BFA3-FE0F5FFA19E2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9512EF46-15C5-7D49-9B32-E945FB108416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Secuencias didácticas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D0ACD13-9920-3A4E-ADDE-3D30B1A2A844}" type="parTrans" cxnId="{DB2E46AB-4616-C045-B3BF-200311B6B17C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0E557CA4-651A-434D-9E5C-C4533C516B89}" type="sibTrans" cxnId="{DB2E46AB-4616-C045-B3BF-200311B6B17C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36F8B3E8-1CDF-1746-8439-11582E997D41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Proyecto de lengua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B4C63C10-6126-D74E-B5C4-BFC0F096F22E}" type="parTrans" cxnId="{442641E8-7C5E-0745-BF5B-9AA658EEC07F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7ECDC07F-DDA5-C541-A64C-65514E195EDF}" type="sibTrans" cxnId="{442641E8-7C5E-0745-BF5B-9AA658EEC07F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8CD036A0-998E-F144-978B-5D9D59B47F0D}">
      <dgm:prSet custT="1"/>
      <dgm:spPr/>
      <dgm:t>
        <a:bodyPr/>
        <a:lstStyle/>
        <a:p>
          <a:pPr rtl="0"/>
          <a:r>
            <a:rPr lang="es-ES_tradnl" sz="1800" dirty="0" smtClean="0">
              <a:solidFill>
                <a:schemeClr val="accent1">
                  <a:lumMod val="50000"/>
                </a:schemeClr>
              </a:solidFill>
            </a:rPr>
            <a:t>Experiencias pedagógicas en el </a:t>
          </a:r>
          <a:r>
            <a:rPr lang="es-ES_tradnl" sz="1800" dirty="0" smtClean="0">
              <a:solidFill>
                <a:schemeClr val="accent1">
                  <a:lumMod val="50000"/>
                </a:schemeClr>
              </a:solidFill>
            </a:rPr>
            <a:t>tercer ciclo </a:t>
          </a:r>
          <a:r>
            <a:rPr lang="es-ES_tradnl" sz="1800" dirty="0" smtClean="0">
              <a:solidFill>
                <a:schemeClr val="accent1">
                  <a:lumMod val="50000"/>
                </a:schemeClr>
              </a:solidFill>
            </a:rPr>
            <a:t>que dan luces</a:t>
          </a:r>
          <a:endParaRPr lang="es-ES_tradnl" sz="1800" dirty="0">
            <a:solidFill>
              <a:schemeClr val="accent1">
                <a:lumMod val="50000"/>
              </a:schemeClr>
            </a:solidFill>
          </a:endParaRPr>
        </a:p>
      </dgm:t>
    </dgm:pt>
    <dgm:pt modelId="{C86001A6-BD4C-B248-B08C-4D4755FADCD8}" type="parTrans" cxnId="{64372817-E93A-514D-90AB-298BB2227A1B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D87EC45A-EE26-BC4A-9D6B-87C7D0481308}" type="sibTrans" cxnId="{64372817-E93A-514D-90AB-298BB2227A1B}">
      <dgm:prSet/>
      <dgm:spPr/>
      <dgm:t>
        <a:bodyPr/>
        <a:lstStyle/>
        <a:p>
          <a:endParaRPr lang="es-ES">
            <a:solidFill>
              <a:schemeClr val="accent1">
                <a:lumMod val="50000"/>
              </a:schemeClr>
            </a:solidFill>
          </a:endParaRPr>
        </a:p>
      </dgm:t>
    </dgm:pt>
    <dgm:pt modelId="{67CCEE9B-49B5-7A43-9F14-E7A274FBEAAF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Los componentes del lenguaje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9AE544FA-D269-334A-8549-90AD64A65F68}" type="parTrans" cxnId="{B9B36A85-82AD-B34A-BEEF-FC8B0AEDD157}">
      <dgm:prSet/>
      <dgm:spPr/>
      <dgm:t>
        <a:bodyPr/>
        <a:lstStyle/>
        <a:p>
          <a:endParaRPr lang="es-ES"/>
        </a:p>
      </dgm:t>
    </dgm:pt>
    <dgm:pt modelId="{E00CF367-257D-124B-BF27-44713F197BFA}" type="sibTrans" cxnId="{B9B36A85-82AD-B34A-BEEF-FC8B0AEDD157}">
      <dgm:prSet/>
      <dgm:spPr/>
      <dgm:t>
        <a:bodyPr/>
        <a:lstStyle/>
        <a:p>
          <a:endParaRPr lang="es-ES"/>
        </a:p>
      </dgm:t>
    </dgm:pt>
    <dgm:pt modelId="{527DCBB8-3D3B-5A4E-901A-163AA7AD239C}">
      <dgm:prSet custT="1"/>
      <dgm:spPr/>
      <dgm:t>
        <a:bodyPr/>
        <a:lstStyle/>
        <a:p>
          <a:pPr rtl="0"/>
          <a:r>
            <a:rPr lang="es-ES_tradnl" sz="1200" dirty="0" smtClean="0">
              <a:solidFill>
                <a:schemeClr val="accent1">
                  <a:lumMod val="50000"/>
                </a:schemeClr>
              </a:solidFill>
            </a:rPr>
            <a:t>Facetas del lenguaje</a:t>
          </a:r>
          <a:endParaRPr lang="es-ES_tradnl" sz="1200" dirty="0">
            <a:solidFill>
              <a:schemeClr val="accent1">
                <a:lumMod val="50000"/>
              </a:schemeClr>
            </a:solidFill>
          </a:endParaRPr>
        </a:p>
      </dgm:t>
    </dgm:pt>
    <dgm:pt modelId="{C80706DA-0715-2F45-9562-077B956B8F54}" type="parTrans" cxnId="{46B82405-9FFF-7340-BEB0-332AC0672D7A}">
      <dgm:prSet/>
      <dgm:spPr/>
      <dgm:t>
        <a:bodyPr/>
        <a:lstStyle/>
        <a:p>
          <a:endParaRPr lang="es-ES"/>
        </a:p>
      </dgm:t>
    </dgm:pt>
    <dgm:pt modelId="{0F015EFE-C08E-C142-8EF8-9602EBCF5B43}" type="sibTrans" cxnId="{46B82405-9FFF-7340-BEB0-332AC0672D7A}">
      <dgm:prSet/>
      <dgm:spPr/>
      <dgm:t>
        <a:bodyPr/>
        <a:lstStyle/>
        <a:p>
          <a:endParaRPr lang="es-ES"/>
        </a:p>
      </dgm:t>
    </dgm:pt>
    <dgm:pt modelId="{AAA48404-C17B-554B-B49C-16569923E2B0}">
      <dgm:prSet custT="1"/>
      <dgm:spPr/>
      <dgm:t>
        <a:bodyPr/>
        <a:lstStyle/>
        <a:p>
          <a:pPr rtl="0"/>
          <a:r>
            <a:rPr lang="es-ES_tradnl" sz="1200" dirty="0" smtClean="0">
              <a:solidFill>
                <a:schemeClr val="accent1">
                  <a:lumMod val="50000"/>
                </a:schemeClr>
              </a:solidFill>
            </a:rPr>
            <a:t>Car</a:t>
          </a:r>
          <a:r>
            <a:rPr lang="es-ES" sz="1200" dirty="0" smtClean="0">
              <a:solidFill>
                <a:schemeClr val="accent1">
                  <a:lumMod val="50000"/>
                </a:schemeClr>
              </a:solidFill>
            </a:rPr>
            <a:t>á</a:t>
          </a:r>
          <a:r>
            <a:rPr lang="es-ES_tradnl" sz="1200" dirty="0" err="1" smtClean="0">
              <a:solidFill>
                <a:schemeClr val="accent1">
                  <a:lumMod val="50000"/>
                </a:schemeClr>
              </a:solidFill>
            </a:rPr>
            <a:t>cter</a:t>
          </a:r>
          <a:r>
            <a:rPr lang="es-ES_tradnl" sz="1200" dirty="0" err="1" smtClean="0">
              <a:solidFill>
                <a:schemeClr val="accent1">
                  <a:lumMod val="50000"/>
                </a:schemeClr>
              </a:solidFill>
            </a:rPr>
            <a:t>ísticas</a:t>
          </a:r>
          <a:r>
            <a:rPr lang="es-ES_tradnl" sz="1200" dirty="0" smtClean="0">
              <a:solidFill>
                <a:schemeClr val="accent1">
                  <a:lumMod val="50000"/>
                </a:schemeClr>
              </a:solidFill>
            </a:rPr>
            <a:t> y necesidades</a:t>
          </a:r>
          <a:endParaRPr lang="es-ES_tradnl" sz="1200" dirty="0">
            <a:solidFill>
              <a:schemeClr val="accent1">
                <a:lumMod val="50000"/>
              </a:schemeClr>
            </a:solidFill>
          </a:endParaRPr>
        </a:p>
      </dgm:t>
    </dgm:pt>
    <dgm:pt modelId="{4DAB0C2D-1E3C-C64D-8678-0BBE7150E972}" type="parTrans" cxnId="{D04F0ACC-BFBA-A747-BDD3-302620822D71}">
      <dgm:prSet/>
      <dgm:spPr/>
      <dgm:t>
        <a:bodyPr/>
        <a:lstStyle/>
        <a:p>
          <a:endParaRPr lang="es-ES"/>
        </a:p>
      </dgm:t>
    </dgm:pt>
    <dgm:pt modelId="{154BCFA4-0D4E-3D4A-B5A4-8690E01963B7}" type="sibTrans" cxnId="{D04F0ACC-BFBA-A747-BDD3-302620822D71}">
      <dgm:prSet/>
      <dgm:spPr/>
      <dgm:t>
        <a:bodyPr/>
        <a:lstStyle/>
        <a:p>
          <a:endParaRPr lang="es-ES"/>
        </a:p>
      </dgm:t>
    </dgm:pt>
    <dgm:pt modelId="{720A9B2D-24D5-AC48-B1F3-C8AACA677B7B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La oralidad</a:t>
          </a:r>
          <a:endParaRPr lang="es-ES_tradnl" sz="1050" dirty="0">
            <a:solidFill>
              <a:schemeClr val="accent1">
                <a:lumMod val="50000"/>
              </a:schemeClr>
            </a:solidFill>
          </a:endParaRPr>
        </a:p>
      </dgm:t>
    </dgm:pt>
    <dgm:pt modelId="{F294991C-A312-7647-B477-E9D57339258F}" type="parTrans" cxnId="{8A104F9F-8267-5047-8784-3DEBD1C4BA15}">
      <dgm:prSet/>
      <dgm:spPr/>
      <dgm:t>
        <a:bodyPr/>
        <a:lstStyle/>
        <a:p>
          <a:endParaRPr lang="es-ES"/>
        </a:p>
      </dgm:t>
    </dgm:pt>
    <dgm:pt modelId="{DE7E7DD2-1DA9-2E48-AD09-AE71FF3A859E}" type="sibTrans" cxnId="{8A104F9F-8267-5047-8784-3DEBD1C4BA15}">
      <dgm:prSet/>
      <dgm:spPr/>
      <dgm:t>
        <a:bodyPr/>
        <a:lstStyle/>
        <a:p>
          <a:endParaRPr lang="es-ES"/>
        </a:p>
      </dgm:t>
    </dgm:pt>
    <dgm:pt modelId="{6352A593-59C6-E744-9925-612E4253A900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Actividad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A6419395-9132-E044-9C0C-F3DF6C704D12}" type="parTrans" cxnId="{FAE38089-71CC-2C47-9A2F-1333B767E8A4}">
      <dgm:prSet/>
      <dgm:spPr/>
      <dgm:t>
        <a:bodyPr/>
        <a:lstStyle/>
        <a:p>
          <a:endParaRPr lang="es-ES"/>
        </a:p>
      </dgm:t>
    </dgm:pt>
    <dgm:pt modelId="{0DB24C07-A5DD-DB47-A5E8-40C47137CE30}" type="sibTrans" cxnId="{FAE38089-71CC-2C47-9A2F-1333B767E8A4}">
      <dgm:prSet/>
      <dgm:spPr/>
      <dgm:t>
        <a:bodyPr/>
        <a:lstStyle/>
        <a:p>
          <a:endParaRPr lang="es-ES"/>
        </a:p>
      </dgm:t>
    </dgm:pt>
    <dgm:pt modelId="{370914A6-1186-F445-9DAA-6552FDAEB276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Evaluaci</a:t>
          </a:r>
          <a:r>
            <a:rPr lang="es-ES_tradnl" sz="1400" dirty="0" smtClean="0">
              <a:solidFill>
                <a:schemeClr val="accent1">
                  <a:lumMod val="50000"/>
                </a:schemeClr>
              </a:solidFill>
            </a:rPr>
            <a:t>ón</a:t>
          </a:r>
          <a:endParaRPr lang="es-ES_tradn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122A12F-9D3A-214C-B5C5-09FE07CE9B11}" type="parTrans" cxnId="{4DE6689C-4ADB-B246-98D7-59A89694EA09}">
      <dgm:prSet/>
      <dgm:spPr/>
      <dgm:t>
        <a:bodyPr/>
        <a:lstStyle/>
        <a:p>
          <a:endParaRPr lang="es-ES"/>
        </a:p>
      </dgm:t>
    </dgm:pt>
    <dgm:pt modelId="{A647E697-50FD-4C44-837D-B9E3DB6D0EF7}" type="sibTrans" cxnId="{4DE6689C-4ADB-B246-98D7-59A89694EA09}">
      <dgm:prSet/>
      <dgm:spPr/>
      <dgm:t>
        <a:bodyPr/>
        <a:lstStyle/>
        <a:p>
          <a:endParaRPr lang="es-ES"/>
        </a:p>
      </dgm:t>
    </dgm:pt>
    <dgm:pt modelId="{E07BAD55-0D05-5D44-A600-8AC606FFCCBA}" type="pres">
      <dgm:prSet presAssocID="{54105D85-F7BB-5142-8513-8D50D098A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41AA8F-C885-054E-918E-A28DAC8605FD}" type="pres">
      <dgm:prSet presAssocID="{C1B87F51-53F9-884B-85D4-BE96FF02B4AA}" presName="root1" presStyleCnt="0"/>
      <dgm:spPr/>
    </dgm:pt>
    <dgm:pt modelId="{E70D68FD-C28F-CC4E-AD8D-1E81EBD485E9}" type="pres">
      <dgm:prSet presAssocID="{C1B87F51-53F9-884B-85D4-BE96FF02B4AA}" presName="LevelOneTextNode" presStyleLbl="node0" presStyleIdx="0" presStyleCnt="1" custScaleX="133615" custScaleY="1178579" custLinFactX="-12836" custLinFactNeighborX="-100000" custLinFactNeighborY="-56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E98FC-7114-DF4D-95E2-EBD8C0385440}" type="pres">
      <dgm:prSet presAssocID="{C1B87F51-53F9-884B-85D4-BE96FF02B4AA}" presName="level2hierChild" presStyleCnt="0"/>
      <dgm:spPr/>
    </dgm:pt>
    <dgm:pt modelId="{58E0EFAA-5039-8F4F-BD11-4DC3C9E32FFD}" type="pres">
      <dgm:prSet presAssocID="{142BD687-EEA4-6E4E-9987-6BAC1F52B97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138B421-F7CD-5645-8B11-25C6AEA2BFAD}" type="pres">
      <dgm:prSet presAssocID="{142BD687-EEA4-6E4E-9987-6BAC1F52B97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19B4BD81-8A5B-7C45-8681-B0A28DAB2D0D}" type="pres">
      <dgm:prSet presAssocID="{141BCCC0-5798-D34E-A011-7B1BECCE57AA}" presName="root2" presStyleCnt="0"/>
      <dgm:spPr/>
    </dgm:pt>
    <dgm:pt modelId="{412A467B-87C4-4D49-AB26-EFA2FA21719B}" type="pres">
      <dgm:prSet presAssocID="{141BCCC0-5798-D34E-A011-7B1BECCE57AA}" presName="LevelTwoTextNode" presStyleLbl="node2" presStyleIdx="0" presStyleCnt="2" custScaleX="208046" custScaleY="206800" custLinFactY="-100000" custLinFactNeighborX="-29914" custLinFactNeighborY="-155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4077F-0BA9-AF42-9582-2977FDDE43B0}" type="pres">
      <dgm:prSet presAssocID="{141BCCC0-5798-D34E-A011-7B1BECCE57AA}" presName="level3hierChild" presStyleCnt="0"/>
      <dgm:spPr/>
    </dgm:pt>
    <dgm:pt modelId="{8510ED9F-8007-AA4C-9BCF-F5E210810799}" type="pres">
      <dgm:prSet presAssocID="{27B084C7-0D02-CA43-8D3F-CD9C065B1DFF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875BC580-0A30-4841-9A2F-7D2C85379005}" type="pres">
      <dgm:prSet presAssocID="{27B084C7-0D02-CA43-8D3F-CD9C065B1DFF}" presName="connTx" presStyleLbl="parChTrans1D3" presStyleIdx="0" presStyleCnt="3"/>
      <dgm:spPr/>
      <dgm:t>
        <a:bodyPr/>
        <a:lstStyle/>
        <a:p>
          <a:endParaRPr lang="es-ES"/>
        </a:p>
      </dgm:t>
    </dgm:pt>
    <dgm:pt modelId="{81650776-A8A6-FF4D-A685-8BA7210391E6}" type="pres">
      <dgm:prSet presAssocID="{EDDFBC51-F18C-AA4F-9777-19F2929726B6}" presName="root2" presStyleCnt="0"/>
      <dgm:spPr/>
    </dgm:pt>
    <dgm:pt modelId="{49C3603F-0C68-4A4E-822C-E9E56379A8E9}" type="pres">
      <dgm:prSet presAssocID="{EDDFBC51-F18C-AA4F-9777-19F2929726B6}" presName="LevelTwoTextNode" presStyleLbl="node3" presStyleIdx="0" presStyleCnt="3" custScaleX="141814" custScaleY="156850" custLinFactNeighborY="-6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B4FB-3630-784F-9E13-708EA59CE70F}" type="pres">
      <dgm:prSet presAssocID="{EDDFBC51-F18C-AA4F-9777-19F2929726B6}" presName="level3hierChild" presStyleCnt="0"/>
      <dgm:spPr/>
    </dgm:pt>
    <dgm:pt modelId="{3B1D28BD-E287-0341-8C65-FD825EE4960B}" type="pres">
      <dgm:prSet presAssocID="{C80706DA-0715-2F45-9562-077B956B8F54}" presName="conn2-1" presStyleLbl="parChTrans1D4" presStyleIdx="0" presStyleCnt="12"/>
      <dgm:spPr/>
    </dgm:pt>
    <dgm:pt modelId="{90D70496-8555-9C49-8DCA-C1913D93AD34}" type="pres">
      <dgm:prSet presAssocID="{C80706DA-0715-2F45-9562-077B956B8F54}" presName="connTx" presStyleLbl="parChTrans1D4" presStyleIdx="0" presStyleCnt="12"/>
      <dgm:spPr/>
    </dgm:pt>
    <dgm:pt modelId="{239E9D55-8739-7944-8FA5-2DF9F7E56868}" type="pres">
      <dgm:prSet presAssocID="{527DCBB8-3D3B-5A4E-901A-163AA7AD239C}" presName="root2" presStyleCnt="0"/>
      <dgm:spPr/>
    </dgm:pt>
    <dgm:pt modelId="{D695E712-2EA7-A347-812F-464FEAFDE85A}" type="pres">
      <dgm:prSet presAssocID="{527DCBB8-3D3B-5A4E-901A-163AA7AD239C}" presName="LevelTwoTextNode" presStyleLbl="node4" presStyleIdx="0" presStyleCnt="12" custScaleX="223366" custScaleY="9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85D306-BB88-E041-A011-4C29D0EA89CE}" type="pres">
      <dgm:prSet presAssocID="{527DCBB8-3D3B-5A4E-901A-163AA7AD239C}" presName="level3hierChild" presStyleCnt="0"/>
      <dgm:spPr/>
    </dgm:pt>
    <dgm:pt modelId="{BBB9C393-D6F0-C341-B4BA-2618B317A6F9}" type="pres">
      <dgm:prSet presAssocID="{4DAB0C2D-1E3C-C64D-8678-0BBE7150E972}" presName="conn2-1" presStyleLbl="parChTrans1D4" presStyleIdx="1" presStyleCnt="12"/>
      <dgm:spPr/>
    </dgm:pt>
    <dgm:pt modelId="{E58F5218-660F-E040-B760-9BDD1ED2C3AC}" type="pres">
      <dgm:prSet presAssocID="{4DAB0C2D-1E3C-C64D-8678-0BBE7150E972}" presName="connTx" presStyleLbl="parChTrans1D4" presStyleIdx="1" presStyleCnt="12"/>
      <dgm:spPr/>
    </dgm:pt>
    <dgm:pt modelId="{E232DE3B-BAC2-2349-B7F8-3544E586766A}" type="pres">
      <dgm:prSet presAssocID="{AAA48404-C17B-554B-B49C-16569923E2B0}" presName="root2" presStyleCnt="0"/>
      <dgm:spPr/>
    </dgm:pt>
    <dgm:pt modelId="{BDB83B75-6F89-F041-B43F-F11701D4ED20}" type="pres">
      <dgm:prSet presAssocID="{AAA48404-C17B-554B-B49C-16569923E2B0}" presName="LevelTwoTextNode" presStyleLbl="node4" presStyleIdx="1" presStyleCnt="12" custScaleX="223366" custScaleY="9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3408B4-EA51-B847-9B29-C706F78E724A}" type="pres">
      <dgm:prSet presAssocID="{AAA48404-C17B-554B-B49C-16569923E2B0}" presName="level3hierChild" presStyleCnt="0"/>
      <dgm:spPr/>
    </dgm:pt>
    <dgm:pt modelId="{9F0F0B15-38D5-1848-82DF-2459CA19B426}" type="pres">
      <dgm:prSet presAssocID="{9AE544FA-D269-334A-8549-90AD64A65F68}" presName="conn2-1" presStyleLbl="parChTrans1D3" presStyleIdx="1" presStyleCnt="3"/>
      <dgm:spPr/>
    </dgm:pt>
    <dgm:pt modelId="{CF6B0179-C084-CB42-A1BC-BFB3C4D162DC}" type="pres">
      <dgm:prSet presAssocID="{9AE544FA-D269-334A-8549-90AD64A65F68}" presName="connTx" presStyleLbl="parChTrans1D3" presStyleIdx="1" presStyleCnt="3"/>
      <dgm:spPr/>
    </dgm:pt>
    <dgm:pt modelId="{3B8DB5CF-7DE8-D84E-B893-52654D3AD26A}" type="pres">
      <dgm:prSet presAssocID="{67CCEE9B-49B5-7A43-9F14-E7A274FBEAAF}" presName="root2" presStyleCnt="0"/>
      <dgm:spPr/>
    </dgm:pt>
    <dgm:pt modelId="{481B4DA7-4D60-2242-A9B0-377489A19687}" type="pres">
      <dgm:prSet presAssocID="{67CCEE9B-49B5-7A43-9F14-E7A274FBEAAF}" presName="LevelTwoTextNode" presStyleLbl="node3" presStyleIdx="1" presStyleCnt="3" custScaleX="152576" custScaleY="188698" custLinFactNeighborX="-4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45D161-A230-C148-8959-A9C63FE9DD13}" type="pres">
      <dgm:prSet presAssocID="{67CCEE9B-49B5-7A43-9F14-E7A274FBEAAF}" presName="level3hierChild" presStyleCnt="0"/>
      <dgm:spPr/>
    </dgm:pt>
    <dgm:pt modelId="{69F3ADA2-3C44-8347-B9AB-0B0B3987338C}" type="pres">
      <dgm:prSet presAssocID="{F294991C-A312-7647-B477-E9D57339258F}" presName="conn2-1" presStyleLbl="parChTrans1D4" presStyleIdx="2" presStyleCnt="12"/>
      <dgm:spPr/>
    </dgm:pt>
    <dgm:pt modelId="{E187CEFD-09A3-AA41-BAA3-7C5725162BA2}" type="pres">
      <dgm:prSet presAssocID="{F294991C-A312-7647-B477-E9D57339258F}" presName="connTx" presStyleLbl="parChTrans1D4" presStyleIdx="2" presStyleCnt="12"/>
      <dgm:spPr/>
    </dgm:pt>
    <dgm:pt modelId="{4343A2FF-A045-5446-8238-543D5334C3FF}" type="pres">
      <dgm:prSet presAssocID="{720A9B2D-24D5-AC48-B1F3-C8AACA677B7B}" presName="root2" presStyleCnt="0"/>
      <dgm:spPr/>
    </dgm:pt>
    <dgm:pt modelId="{7BE75CD8-E12C-3C45-BB6F-140985D3E638}" type="pres">
      <dgm:prSet presAssocID="{720A9B2D-24D5-AC48-B1F3-C8AACA677B7B}" presName="LevelTwoTextNode" presStyleLbl="node4" presStyleIdx="2" presStyleCnt="12" custScaleX="217654" custScaleY="83711" custLinFactNeighborX="-1837" custLinFactNeighborY="1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DBBB3-F2AA-D54D-9F67-BE2F4659A4E2}" type="pres">
      <dgm:prSet presAssocID="{720A9B2D-24D5-AC48-B1F3-C8AACA677B7B}" presName="level3hierChild" presStyleCnt="0"/>
      <dgm:spPr/>
    </dgm:pt>
    <dgm:pt modelId="{B5781856-A223-4A48-8ED8-747030190DBA}" type="pres">
      <dgm:prSet presAssocID="{C31D3802-28B6-E343-948C-CA140AAE86A4}" presName="conn2-1" presStyleLbl="parChTrans1D4" presStyleIdx="3" presStyleCnt="12"/>
      <dgm:spPr/>
      <dgm:t>
        <a:bodyPr/>
        <a:lstStyle/>
        <a:p>
          <a:endParaRPr lang="es-ES"/>
        </a:p>
      </dgm:t>
    </dgm:pt>
    <dgm:pt modelId="{9793732C-6237-354A-A682-921C85E3AFA1}" type="pres">
      <dgm:prSet presAssocID="{C31D3802-28B6-E343-948C-CA140AAE86A4}" presName="connTx" presStyleLbl="parChTrans1D4" presStyleIdx="3" presStyleCnt="12"/>
      <dgm:spPr/>
      <dgm:t>
        <a:bodyPr/>
        <a:lstStyle/>
        <a:p>
          <a:endParaRPr lang="es-ES"/>
        </a:p>
      </dgm:t>
    </dgm:pt>
    <dgm:pt modelId="{08EBBAD5-377E-A44A-B9C9-E9CE5E9A65E0}" type="pres">
      <dgm:prSet presAssocID="{773549CD-2238-5E49-B61D-F52886FF3807}" presName="root2" presStyleCnt="0"/>
      <dgm:spPr/>
    </dgm:pt>
    <dgm:pt modelId="{796DBF40-14ED-734E-8BA2-4978B55685B0}" type="pres">
      <dgm:prSet presAssocID="{773549CD-2238-5E49-B61D-F52886FF3807}" presName="LevelTwoTextNode" presStyleLbl="node4" presStyleIdx="3" presStyleCnt="12" custScaleX="212920" custScaleY="84792" custLinFactNeighborX="-6261" custLinFactNeighborY="20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CE3EE-D4AC-A047-BCD9-60A0DF3DADCF}" type="pres">
      <dgm:prSet presAssocID="{773549CD-2238-5E49-B61D-F52886FF3807}" presName="level3hierChild" presStyleCnt="0"/>
      <dgm:spPr/>
    </dgm:pt>
    <dgm:pt modelId="{A6204706-B26D-0C48-BAEB-6581217C937B}" type="pres">
      <dgm:prSet presAssocID="{27A050B4-13FF-9749-9641-4D08E3343F9E}" presName="conn2-1" presStyleLbl="parChTrans1D4" presStyleIdx="4" presStyleCnt="12"/>
      <dgm:spPr/>
      <dgm:t>
        <a:bodyPr/>
        <a:lstStyle/>
        <a:p>
          <a:endParaRPr lang="es-ES"/>
        </a:p>
      </dgm:t>
    </dgm:pt>
    <dgm:pt modelId="{B8033A18-BFCB-C04C-A5D5-C268CA218894}" type="pres">
      <dgm:prSet presAssocID="{27A050B4-13FF-9749-9641-4D08E3343F9E}" presName="connTx" presStyleLbl="parChTrans1D4" presStyleIdx="4" presStyleCnt="12"/>
      <dgm:spPr/>
      <dgm:t>
        <a:bodyPr/>
        <a:lstStyle/>
        <a:p>
          <a:endParaRPr lang="es-ES"/>
        </a:p>
      </dgm:t>
    </dgm:pt>
    <dgm:pt modelId="{7ABEBBD6-1BE0-D248-A17A-05345E3F702A}" type="pres">
      <dgm:prSet presAssocID="{6A92ECDF-8738-8044-94BA-7354815DBBFB}" presName="root2" presStyleCnt="0"/>
      <dgm:spPr/>
    </dgm:pt>
    <dgm:pt modelId="{F4EB5C43-F892-4D45-B048-F5C16C824AD4}" type="pres">
      <dgm:prSet presAssocID="{6A92ECDF-8738-8044-94BA-7354815DBBFB}" presName="LevelTwoTextNode" presStyleLbl="node4" presStyleIdx="4" presStyleCnt="12" custScaleX="212920" custScaleY="84792" custLinFactNeighborX="-6261" custLinFactNeighborY="20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BCB765-C682-1C43-A114-DB0971E155CF}" type="pres">
      <dgm:prSet presAssocID="{6A92ECDF-8738-8044-94BA-7354815DBBFB}" presName="level3hierChild" presStyleCnt="0"/>
      <dgm:spPr/>
    </dgm:pt>
    <dgm:pt modelId="{6F7D4020-0E2A-0E4D-85E0-20134D53B24A}" type="pres">
      <dgm:prSet presAssocID="{DE19492D-85E5-7C43-9BBA-C1626713DABE}" presName="conn2-1" presStyleLbl="parChTrans1D4" presStyleIdx="5" presStyleCnt="12"/>
      <dgm:spPr/>
      <dgm:t>
        <a:bodyPr/>
        <a:lstStyle/>
        <a:p>
          <a:endParaRPr lang="es-ES"/>
        </a:p>
      </dgm:t>
    </dgm:pt>
    <dgm:pt modelId="{933D1D3C-047B-BC4E-90A0-838DD8CDF634}" type="pres">
      <dgm:prSet presAssocID="{DE19492D-85E5-7C43-9BBA-C1626713DABE}" presName="connTx" presStyleLbl="parChTrans1D4" presStyleIdx="5" presStyleCnt="12"/>
      <dgm:spPr/>
      <dgm:t>
        <a:bodyPr/>
        <a:lstStyle/>
        <a:p>
          <a:endParaRPr lang="es-ES"/>
        </a:p>
      </dgm:t>
    </dgm:pt>
    <dgm:pt modelId="{CEA22879-9E10-2846-8016-6AEDAA188E25}" type="pres">
      <dgm:prSet presAssocID="{B52BC90E-FDED-3547-A1B4-D88120ECA552}" presName="root2" presStyleCnt="0"/>
      <dgm:spPr/>
    </dgm:pt>
    <dgm:pt modelId="{49302B7A-4031-7641-A865-BB83045BF0CB}" type="pres">
      <dgm:prSet presAssocID="{B52BC90E-FDED-3547-A1B4-D88120ECA552}" presName="LevelTwoTextNode" presStyleLbl="node4" presStyleIdx="5" presStyleCnt="12" custScaleX="212920" custScaleY="84792" custLinFactNeighborX="-6261" custLinFactNeighborY="20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0E973-B95D-7747-B784-B9E71DEDE20A}" type="pres">
      <dgm:prSet presAssocID="{B52BC90E-FDED-3547-A1B4-D88120ECA552}" presName="level3hierChild" presStyleCnt="0"/>
      <dgm:spPr/>
    </dgm:pt>
    <dgm:pt modelId="{46C7A3B5-15DD-DB40-86D1-780528B2C182}" type="pres">
      <dgm:prSet presAssocID="{1E55565A-86CE-684F-909D-29A3B7E96BC7}" presName="conn2-1" presStyleLbl="parChTrans1D4" presStyleIdx="6" presStyleCnt="12"/>
      <dgm:spPr/>
      <dgm:t>
        <a:bodyPr/>
        <a:lstStyle/>
        <a:p>
          <a:endParaRPr lang="es-ES"/>
        </a:p>
      </dgm:t>
    </dgm:pt>
    <dgm:pt modelId="{339B6B50-35D1-E64E-B918-740BBBB51DFC}" type="pres">
      <dgm:prSet presAssocID="{1E55565A-86CE-684F-909D-29A3B7E96BC7}" presName="connTx" presStyleLbl="parChTrans1D4" presStyleIdx="6" presStyleCnt="12"/>
      <dgm:spPr/>
      <dgm:t>
        <a:bodyPr/>
        <a:lstStyle/>
        <a:p>
          <a:endParaRPr lang="es-ES"/>
        </a:p>
      </dgm:t>
    </dgm:pt>
    <dgm:pt modelId="{59D70BC8-EBCC-D24A-AC2A-3345F968D5EB}" type="pres">
      <dgm:prSet presAssocID="{28E31B61-345F-3F4D-9AB2-16D24651E5D5}" presName="root2" presStyleCnt="0"/>
      <dgm:spPr/>
    </dgm:pt>
    <dgm:pt modelId="{2CB6E18E-7850-F04D-8019-51340D4D57D4}" type="pres">
      <dgm:prSet presAssocID="{28E31B61-345F-3F4D-9AB2-16D24651E5D5}" presName="LevelTwoTextNode" presStyleLbl="node4" presStyleIdx="6" presStyleCnt="12" custScaleX="212920" custScaleY="84792" custLinFactNeighborX="-6261" custLinFactNeighborY="20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641F86-575F-524A-8F32-59E1EEE15889}" type="pres">
      <dgm:prSet presAssocID="{28E31B61-345F-3F4D-9AB2-16D24651E5D5}" presName="level3hierChild" presStyleCnt="0"/>
      <dgm:spPr/>
    </dgm:pt>
    <dgm:pt modelId="{2BD5CA3C-E6FC-0749-AE9A-2D7CD1CA6EC9}" type="pres">
      <dgm:prSet presAssocID="{7A7A9847-B73F-1340-9718-5401E2A9DB8C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AE5E6BC4-BE40-D449-97DF-B6F2386BA977}" type="pres">
      <dgm:prSet presAssocID="{7A7A9847-B73F-1340-9718-5401E2A9DB8C}" presName="connTx" presStyleLbl="parChTrans1D3" presStyleIdx="2" presStyleCnt="3"/>
      <dgm:spPr/>
      <dgm:t>
        <a:bodyPr/>
        <a:lstStyle/>
        <a:p>
          <a:endParaRPr lang="es-ES"/>
        </a:p>
      </dgm:t>
    </dgm:pt>
    <dgm:pt modelId="{EEABCEBC-DE26-3744-8FAE-057493FAACC4}" type="pres">
      <dgm:prSet presAssocID="{50E83A41-9F00-D348-8EA2-1E1E6F4D0E95}" presName="root2" presStyleCnt="0"/>
      <dgm:spPr/>
    </dgm:pt>
    <dgm:pt modelId="{67FA527E-50B2-5A45-B624-B41B81876AEE}" type="pres">
      <dgm:prSet presAssocID="{50E83A41-9F00-D348-8EA2-1E1E6F4D0E95}" presName="LevelTwoTextNode" presStyleLbl="node3" presStyleIdx="2" presStyleCnt="3" custScaleX="141814" custScaleY="204547" custLinFactNeighborY="5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74E5C7-C3B1-7140-8911-31E07DF51EB0}" type="pres">
      <dgm:prSet presAssocID="{50E83A41-9F00-D348-8EA2-1E1E6F4D0E95}" presName="level3hierChild" presStyleCnt="0"/>
      <dgm:spPr/>
    </dgm:pt>
    <dgm:pt modelId="{66C1D049-D1B3-D14D-BE4B-96DB498B62A9}" type="pres">
      <dgm:prSet presAssocID="{A0AE2C0F-A2F1-A542-B865-DFEB99C7A06A}" presName="conn2-1" presStyleLbl="parChTrans1D4" presStyleIdx="7" presStyleCnt="12"/>
      <dgm:spPr/>
      <dgm:t>
        <a:bodyPr/>
        <a:lstStyle/>
        <a:p>
          <a:endParaRPr lang="es-ES"/>
        </a:p>
      </dgm:t>
    </dgm:pt>
    <dgm:pt modelId="{BF8F273E-9391-AD4C-B9E3-DA8418169B9A}" type="pres">
      <dgm:prSet presAssocID="{A0AE2C0F-A2F1-A542-B865-DFEB99C7A06A}" presName="connTx" presStyleLbl="parChTrans1D4" presStyleIdx="7" presStyleCnt="12"/>
      <dgm:spPr/>
      <dgm:t>
        <a:bodyPr/>
        <a:lstStyle/>
        <a:p>
          <a:endParaRPr lang="es-ES"/>
        </a:p>
      </dgm:t>
    </dgm:pt>
    <dgm:pt modelId="{8E44740F-F2D6-A544-98B9-C3AE4B71CD1A}" type="pres">
      <dgm:prSet presAssocID="{8E40533A-8317-4B49-B8E4-69ED2799075A}" presName="root2" presStyleCnt="0"/>
      <dgm:spPr/>
    </dgm:pt>
    <dgm:pt modelId="{0ADC25A7-6E8A-E74D-90AF-AFC7D46EF647}" type="pres">
      <dgm:prSet presAssocID="{8E40533A-8317-4B49-B8E4-69ED2799075A}" presName="LevelTwoTextNode" presStyleLbl="node4" presStyleIdx="7" presStyleCnt="12" custScaleX="225414" custScaleY="71473" custLinFactNeighborX="2045" custLinFactNeighborY="5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33A952-1556-EB4E-B78F-1AC24861D528}" type="pres">
      <dgm:prSet presAssocID="{8E40533A-8317-4B49-B8E4-69ED2799075A}" presName="level3hierChild" presStyleCnt="0"/>
      <dgm:spPr/>
    </dgm:pt>
    <dgm:pt modelId="{BBCACBBE-46B6-F44C-B4F6-84B0977F887D}" type="pres">
      <dgm:prSet presAssocID="{FD0ACD13-9920-3A4E-ADDE-3D30B1A2A844}" presName="conn2-1" presStyleLbl="parChTrans1D4" presStyleIdx="8" presStyleCnt="12"/>
      <dgm:spPr/>
      <dgm:t>
        <a:bodyPr/>
        <a:lstStyle/>
        <a:p>
          <a:endParaRPr lang="es-ES"/>
        </a:p>
      </dgm:t>
    </dgm:pt>
    <dgm:pt modelId="{F89008EF-0E44-D249-B677-57D1B6AF1D50}" type="pres">
      <dgm:prSet presAssocID="{FD0ACD13-9920-3A4E-ADDE-3D30B1A2A844}" presName="connTx" presStyleLbl="parChTrans1D4" presStyleIdx="8" presStyleCnt="12"/>
      <dgm:spPr/>
      <dgm:t>
        <a:bodyPr/>
        <a:lstStyle/>
        <a:p>
          <a:endParaRPr lang="es-ES"/>
        </a:p>
      </dgm:t>
    </dgm:pt>
    <dgm:pt modelId="{6BF0A427-FE47-224B-9E19-55CFDE206827}" type="pres">
      <dgm:prSet presAssocID="{9512EF46-15C5-7D49-9B32-E945FB108416}" presName="root2" presStyleCnt="0"/>
      <dgm:spPr/>
    </dgm:pt>
    <dgm:pt modelId="{6DF85A50-3AE3-554D-BD59-A7F801ABBA44}" type="pres">
      <dgm:prSet presAssocID="{9512EF46-15C5-7D49-9B32-E945FB108416}" presName="LevelTwoTextNode" presStyleLbl="node4" presStyleIdx="8" presStyleCnt="12" custScaleX="223810" custScaleY="75189" custLinFactNeighborY="5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3A4257-5F31-774E-8942-008A2F3B869A}" type="pres">
      <dgm:prSet presAssocID="{9512EF46-15C5-7D49-9B32-E945FB108416}" presName="level3hierChild" presStyleCnt="0"/>
      <dgm:spPr/>
    </dgm:pt>
    <dgm:pt modelId="{5AE17A99-70BA-524A-80B9-0B0AF0218569}" type="pres">
      <dgm:prSet presAssocID="{B4C63C10-6126-D74E-B5C4-BFC0F096F22E}" presName="conn2-1" presStyleLbl="parChTrans1D4" presStyleIdx="9" presStyleCnt="12"/>
      <dgm:spPr/>
      <dgm:t>
        <a:bodyPr/>
        <a:lstStyle/>
        <a:p>
          <a:endParaRPr lang="es-ES"/>
        </a:p>
      </dgm:t>
    </dgm:pt>
    <dgm:pt modelId="{AD8FCDC6-4E6D-3944-9635-79D9DA575757}" type="pres">
      <dgm:prSet presAssocID="{B4C63C10-6126-D74E-B5C4-BFC0F096F22E}" presName="connTx" presStyleLbl="parChTrans1D4" presStyleIdx="9" presStyleCnt="12"/>
      <dgm:spPr/>
      <dgm:t>
        <a:bodyPr/>
        <a:lstStyle/>
        <a:p>
          <a:endParaRPr lang="es-ES"/>
        </a:p>
      </dgm:t>
    </dgm:pt>
    <dgm:pt modelId="{439FD6EE-5CB9-2947-889D-69F3B3579CFD}" type="pres">
      <dgm:prSet presAssocID="{36F8B3E8-1CDF-1746-8439-11582E997D41}" presName="root2" presStyleCnt="0"/>
      <dgm:spPr/>
    </dgm:pt>
    <dgm:pt modelId="{2AA0E88C-4F8C-7C48-A738-E08BA5300C88}" type="pres">
      <dgm:prSet presAssocID="{36F8B3E8-1CDF-1746-8439-11582E997D41}" presName="LevelTwoTextNode" presStyleLbl="node4" presStyleIdx="9" presStyleCnt="12" custScaleX="223810" custScaleY="75189" custLinFactNeighborY="5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60C10-C625-0A4C-9AC5-CE867534ADDE}" type="pres">
      <dgm:prSet presAssocID="{36F8B3E8-1CDF-1746-8439-11582E997D41}" presName="level3hierChild" presStyleCnt="0"/>
      <dgm:spPr/>
    </dgm:pt>
    <dgm:pt modelId="{5FC089CC-8F74-6E4D-9638-0EC261B974A5}" type="pres">
      <dgm:prSet presAssocID="{A6419395-9132-E044-9C0C-F3DF6C704D12}" presName="conn2-1" presStyleLbl="parChTrans1D4" presStyleIdx="10" presStyleCnt="12"/>
      <dgm:spPr/>
    </dgm:pt>
    <dgm:pt modelId="{BC4BD057-1D31-6245-A189-848137EA7360}" type="pres">
      <dgm:prSet presAssocID="{A6419395-9132-E044-9C0C-F3DF6C704D12}" presName="connTx" presStyleLbl="parChTrans1D4" presStyleIdx="10" presStyleCnt="12"/>
      <dgm:spPr/>
    </dgm:pt>
    <dgm:pt modelId="{6EE9A273-B81E-3C47-AD57-229487895AB0}" type="pres">
      <dgm:prSet presAssocID="{6352A593-59C6-E744-9925-612E4253A900}" presName="root2" presStyleCnt="0"/>
      <dgm:spPr/>
    </dgm:pt>
    <dgm:pt modelId="{8C62340E-FE27-B74F-A7A1-DCEF73BB130C}" type="pres">
      <dgm:prSet presAssocID="{6352A593-59C6-E744-9925-612E4253A900}" presName="LevelTwoTextNode" presStyleLbl="node4" presStyleIdx="10" presStyleCnt="12" custScaleX="235145" custScaleY="79483" custLinFactNeighborY="76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3A942F-E7C8-D44A-A32A-6315E0D4FD78}" type="pres">
      <dgm:prSet presAssocID="{6352A593-59C6-E744-9925-612E4253A900}" presName="level3hierChild" presStyleCnt="0"/>
      <dgm:spPr/>
    </dgm:pt>
    <dgm:pt modelId="{906F834C-E3A0-F64F-9B51-DFDC8C672960}" type="pres">
      <dgm:prSet presAssocID="{D122A12F-9D3A-214C-B5C5-09FE07CE9B11}" presName="conn2-1" presStyleLbl="parChTrans1D4" presStyleIdx="11" presStyleCnt="12"/>
      <dgm:spPr/>
    </dgm:pt>
    <dgm:pt modelId="{3DCCB55B-CC47-1E4D-A3AB-DFE166304250}" type="pres">
      <dgm:prSet presAssocID="{D122A12F-9D3A-214C-B5C5-09FE07CE9B11}" presName="connTx" presStyleLbl="parChTrans1D4" presStyleIdx="11" presStyleCnt="12"/>
      <dgm:spPr/>
    </dgm:pt>
    <dgm:pt modelId="{972B17A8-9C6A-5346-BE26-065D1521DCA8}" type="pres">
      <dgm:prSet presAssocID="{370914A6-1186-F445-9DAA-6552FDAEB276}" presName="root2" presStyleCnt="0"/>
      <dgm:spPr/>
    </dgm:pt>
    <dgm:pt modelId="{6704A369-8B4B-C741-9D0B-3920EFBD4585}" type="pres">
      <dgm:prSet presAssocID="{370914A6-1186-F445-9DAA-6552FDAEB276}" presName="LevelTwoTextNode" presStyleLbl="node4" presStyleIdx="11" presStyleCnt="12" custScaleX="235145" custScaleY="79483" custLinFactNeighborY="76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90D1BC-0E23-2D46-AB1D-D99D0E55EDFB}" type="pres">
      <dgm:prSet presAssocID="{370914A6-1186-F445-9DAA-6552FDAEB276}" presName="level3hierChild" presStyleCnt="0"/>
      <dgm:spPr/>
    </dgm:pt>
    <dgm:pt modelId="{4C0A978F-7403-2D4F-A231-A5A3AF46ABE3}" type="pres">
      <dgm:prSet presAssocID="{C86001A6-BD4C-B248-B08C-4D4755FADCD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2C3C023-06F7-7940-A89F-794B4F407975}" type="pres">
      <dgm:prSet presAssocID="{C86001A6-BD4C-B248-B08C-4D4755FADCD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1FEED25-9964-374B-A5FB-F8367D750075}" type="pres">
      <dgm:prSet presAssocID="{8CD036A0-998E-F144-978B-5D9D59B47F0D}" presName="root2" presStyleCnt="0"/>
      <dgm:spPr/>
    </dgm:pt>
    <dgm:pt modelId="{A021FBAD-77C1-0844-8DF2-15E11EE80139}" type="pres">
      <dgm:prSet presAssocID="{8CD036A0-998E-F144-978B-5D9D59B47F0D}" presName="LevelTwoTextNode" presStyleLbl="node2" presStyleIdx="1" presStyleCnt="2" custScaleX="208046" custScaleY="206800" custLinFactY="100000" custLinFactNeighborX="-29914" custLinFactNeighborY="164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688984-DA3D-334E-86B7-6003BD90151A}" type="pres">
      <dgm:prSet presAssocID="{8CD036A0-998E-F144-978B-5D9D59B47F0D}" presName="level3hierChild" presStyleCnt="0"/>
      <dgm:spPr/>
    </dgm:pt>
  </dgm:ptLst>
  <dgm:cxnLst>
    <dgm:cxn modelId="{6399959C-3E96-BC47-A55D-D6376D325ADA}" type="presOf" srcId="{142BD687-EEA4-6E4E-9987-6BAC1F52B97F}" destId="{58E0EFAA-5039-8F4F-BD11-4DC3C9E32FFD}" srcOrd="0" destOrd="0" presId="urn:microsoft.com/office/officeart/2005/8/layout/hierarchy2"/>
    <dgm:cxn modelId="{4DE6689C-4ADB-B246-98D7-59A89694EA09}" srcId="{50E83A41-9F00-D348-8EA2-1E1E6F4D0E95}" destId="{370914A6-1186-F445-9DAA-6552FDAEB276}" srcOrd="4" destOrd="0" parTransId="{D122A12F-9D3A-214C-B5C5-09FE07CE9B11}" sibTransId="{A647E697-50FD-4C44-837D-B9E3DB6D0EF7}"/>
    <dgm:cxn modelId="{9EFD664C-63A3-F747-B081-EFF2470D98B3}" srcId="{67CCEE9B-49B5-7A43-9F14-E7A274FBEAAF}" destId="{773549CD-2238-5E49-B61D-F52886FF3807}" srcOrd="1" destOrd="0" parTransId="{C31D3802-28B6-E343-948C-CA140AAE86A4}" sibTransId="{38968355-7210-4646-AA6D-41E703E95D12}"/>
    <dgm:cxn modelId="{40239C41-07F3-4842-AFE6-AAE1BE2268CA}" type="presOf" srcId="{8E40533A-8317-4B49-B8E4-69ED2799075A}" destId="{0ADC25A7-6E8A-E74D-90AF-AFC7D46EF647}" srcOrd="0" destOrd="0" presId="urn:microsoft.com/office/officeart/2005/8/layout/hierarchy2"/>
    <dgm:cxn modelId="{8A77AAA4-3EBC-1743-9677-FFFB288F6A79}" type="presOf" srcId="{C31D3802-28B6-E343-948C-CA140AAE86A4}" destId="{B5781856-A223-4A48-8ED8-747030190DBA}" srcOrd="0" destOrd="0" presId="urn:microsoft.com/office/officeart/2005/8/layout/hierarchy2"/>
    <dgm:cxn modelId="{98DBC45F-9A9A-9742-87F5-BA6D7D53EC8E}" type="presOf" srcId="{AAA48404-C17B-554B-B49C-16569923E2B0}" destId="{BDB83B75-6F89-F041-B43F-F11701D4ED20}" srcOrd="0" destOrd="0" presId="urn:microsoft.com/office/officeart/2005/8/layout/hierarchy2"/>
    <dgm:cxn modelId="{3F6575CF-F04A-3E41-90F7-8CDEF1157C83}" type="presOf" srcId="{7A7A9847-B73F-1340-9718-5401E2A9DB8C}" destId="{AE5E6BC4-BE40-D449-97DF-B6F2386BA977}" srcOrd="1" destOrd="0" presId="urn:microsoft.com/office/officeart/2005/8/layout/hierarchy2"/>
    <dgm:cxn modelId="{55E5D2A5-8CF0-6B48-8470-E2AFC2471C51}" type="presOf" srcId="{DE19492D-85E5-7C43-9BBA-C1626713DABE}" destId="{933D1D3C-047B-BC4E-90A0-838DD8CDF634}" srcOrd="1" destOrd="0" presId="urn:microsoft.com/office/officeart/2005/8/layout/hierarchy2"/>
    <dgm:cxn modelId="{5C67CBE4-CDE1-0547-ABBC-A3AC01981CBE}" type="presOf" srcId="{B4C63C10-6126-D74E-B5C4-BFC0F096F22E}" destId="{5AE17A99-70BA-524A-80B9-0B0AF0218569}" srcOrd="0" destOrd="0" presId="urn:microsoft.com/office/officeart/2005/8/layout/hierarchy2"/>
    <dgm:cxn modelId="{DB2E46AB-4616-C045-B3BF-200311B6B17C}" srcId="{50E83A41-9F00-D348-8EA2-1E1E6F4D0E95}" destId="{9512EF46-15C5-7D49-9B32-E945FB108416}" srcOrd="1" destOrd="0" parTransId="{FD0ACD13-9920-3A4E-ADDE-3D30B1A2A844}" sibTransId="{0E557CA4-651A-434D-9E5C-C4533C516B89}"/>
    <dgm:cxn modelId="{FAE38089-71CC-2C47-9A2F-1333B767E8A4}" srcId="{50E83A41-9F00-D348-8EA2-1E1E6F4D0E95}" destId="{6352A593-59C6-E744-9925-612E4253A900}" srcOrd="3" destOrd="0" parTransId="{A6419395-9132-E044-9C0C-F3DF6C704D12}" sibTransId="{0DB24C07-A5DD-DB47-A5E8-40C47137CE30}"/>
    <dgm:cxn modelId="{D4E901CA-60AB-234A-99DC-54E49DE0B42D}" type="presOf" srcId="{C80706DA-0715-2F45-9562-077B956B8F54}" destId="{90D70496-8555-9C49-8DCA-C1913D93AD34}" srcOrd="1" destOrd="0" presId="urn:microsoft.com/office/officeart/2005/8/layout/hierarchy2"/>
    <dgm:cxn modelId="{4E1C6059-327B-8347-BDC6-93320666E16A}" type="presOf" srcId="{A0AE2C0F-A2F1-A542-B865-DFEB99C7A06A}" destId="{66C1D049-D1B3-D14D-BE4B-96DB498B62A9}" srcOrd="0" destOrd="0" presId="urn:microsoft.com/office/officeart/2005/8/layout/hierarchy2"/>
    <dgm:cxn modelId="{DF8B1C42-D45A-0344-A340-6A924580ED9C}" type="presOf" srcId="{142BD687-EEA4-6E4E-9987-6BAC1F52B97F}" destId="{2138B421-F7CD-5645-8B11-25C6AEA2BFAD}" srcOrd="1" destOrd="0" presId="urn:microsoft.com/office/officeart/2005/8/layout/hierarchy2"/>
    <dgm:cxn modelId="{69244295-0CAA-6846-A8D1-F04566466040}" type="presOf" srcId="{370914A6-1186-F445-9DAA-6552FDAEB276}" destId="{6704A369-8B4B-C741-9D0B-3920EFBD4585}" srcOrd="0" destOrd="0" presId="urn:microsoft.com/office/officeart/2005/8/layout/hierarchy2"/>
    <dgm:cxn modelId="{3A883104-5FDC-EC4F-B77A-4FDC66500258}" type="presOf" srcId="{A6419395-9132-E044-9C0C-F3DF6C704D12}" destId="{5FC089CC-8F74-6E4D-9638-0EC261B974A5}" srcOrd="0" destOrd="0" presId="urn:microsoft.com/office/officeart/2005/8/layout/hierarchy2"/>
    <dgm:cxn modelId="{C590C93C-7BF8-074D-9B1B-15B2DD6CFD72}" type="presOf" srcId="{27A050B4-13FF-9749-9641-4D08E3343F9E}" destId="{B8033A18-BFCB-C04C-A5D5-C268CA218894}" srcOrd="1" destOrd="0" presId="urn:microsoft.com/office/officeart/2005/8/layout/hierarchy2"/>
    <dgm:cxn modelId="{D71F0D27-F066-F243-BFB8-534920070B39}" srcId="{141BCCC0-5798-D34E-A011-7B1BECCE57AA}" destId="{50E83A41-9F00-D348-8EA2-1E1E6F4D0E95}" srcOrd="2" destOrd="0" parTransId="{7A7A9847-B73F-1340-9718-5401E2A9DB8C}" sibTransId="{571F5052-E436-7844-80DC-875E693700D9}"/>
    <dgm:cxn modelId="{0611CEBF-FB01-FE40-8C21-2BC1043ECA05}" type="presOf" srcId="{67CCEE9B-49B5-7A43-9F14-E7A274FBEAAF}" destId="{481B4DA7-4D60-2242-A9B0-377489A19687}" srcOrd="0" destOrd="0" presId="urn:microsoft.com/office/officeart/2005/8/layout/hierarchy2"/>
    <dgm:cxn modelId="{ACE63189-E3DC-C14C-ABD4-61CA1315A5BB}" type="presOf" srcId="{9AE544FA-D269-334A-8549-90AD64A65F68}" destId="{CF6B0179-C084-CB42-A1BC-BFB3C4D162DC}" srcOrd="1" destOrd="0" presId="urn:microsoft.com/office/officeart/2005/8/layout/hierarchy2"/>
    <dgm:cxn modelId="{DE0D0C26-20A4-0740-94B7-62B486F97568}" type="presOf" srcId="{C86001A6-BD4C-B248-B08C-4D4755FADCD8}" destId="{C2C3C023-06F7-7940-A89F-794B4F407975}" srcOrd="1" destOrd="0" presId="urn:microsoft.com/office/officeart/2005/8/layout/hierarchy2"/>
    <dgm:cxn modelId="{FE08744A-FBA8-A141-9656-444DAF9A465A}" srcId="{C1B87F51-53F9-884B-85D4-BE96FF02B4AA}" destId="{141BCCC0-5798-D34E-A011-7B1BECCE57AA}" srcOrd="0" destOrd="0" parTransId="{142BD687-EEA4-6E4E-9987-6BAC1F52B97F}" sibTransId="{8AA11A78-36A3-1B46-8F36-271732944050}"/>
    <dgm:cxn modelId="{090AB1CC-5815-144A-BBCF-B9176F9EF5EB}" srcId="{67CCEE9B-49B5-7A43-9F14-E7A274FBEAAF}" destId="{28E31B61-345F-3F4D-9AB2-16D24651E5D5}" srcOrd="4" destOrd="0" parTransId="{1E55565A-86CE-684F-909D-29A3B7E96BC7}" sibTransId="{A90E080E-866C-9649-BE09-6CD8F7E96D16}"/>
    <dgm:cxn modelId="{0C32F7B3-4234-064F-B185-4C9B027B4B48}" type="presOf" srcId="{D122A12F-9D3A-214C-B5C5-09FE07CE9B11}" destId="{3DCCB55B-CC47-1E4D-A3AB-DFE166304250}" srcOrd="1" destOrd="0" presId="urn:microsoft.com/office/officeart/2005/8/layout/hierarchy2"/>
    <dgm:cxn modelId="{0CA64C91-97D6-2C44-B7A1-D82849445ABE}" type="presOf" srcId="{C80706DA-0715-2F45-9562-077B956B8F54}" destId="{3B1D28BD-E287-0341-8C65-FD825EE4960B}" srcOrd="0" destOrd="0" presId="urn:microsoft.com/office/officeart/2005/8/layout/hierarchy2"/>
    <dgm:cxn modelId="{8BB5583D-6B33-4B43-BD84-0B8B1D7C8C3A}" type="presOf" srcId="{8CD036A0-998E-F144-978B-5D9D59B47F0D}" destId="{A021FBAD-77C1-0844-8DF2-15E11EE80139}" srcOrd="0" destOrd="0" presId="urn:microsoft.com/office/officeart/2005/8/layout/hierarchy2"/>
    <dgm:cxn modelId="{41AF7C77-7425-3E44-BF76-6BAB5709FF9D}" type="presOf" srcId="{F294991C-A312-7647-B477-E9D57339258F}" destId="{E187CEFD-09A3-AA41-BAA3-7C5725162BA2}" srcOrd="1" destOrd="0" presId="urn:microsoft.com/office/officeart/2005/8/layout/hierarchy2"/>
    <dgm:cxn modelId="{92B4C6B8-797F-7B45-BAB5-2EBFE34859DB}" type="presOf" srcId="{6A92ECDF-8738-8044-94BA-7354815DBBFB}" destId="{F4EB5C43-F892-4D45-B048-F5C16C824AD4}" srcOrd="0" destOrd="0" presId="urn:microsoft.com/office/officeart/2005/8/layout/hierarchy2"/>
    <dgm:cxn modelId="{0F1822C5-A16F-3A49-BDC5-AEDF220C4AB7}" type="presOf" srcId="{1E55565A-86CE-684F-909D-29A3B7E96BC7}" destId="{339B6B50-35D1-E64E-B918-740BBBB51DFC}" srcOrd="1" destOrd="0" presId="urn:microsoft.com/office/officeart/2005/8/layout/hierarchy2"/>
    <dgm:cxn modelId="{A8781D7A-F0A5-5148-99B8-63A730C56BE7}" type="presOf" srcId="{DE19492D-85E5-7C43-9BBA-C1626713DABE}" destId="{6F7D4020-0E2A-0E4D-85E0-20134D53B24A}" srcOrd="0" destOrd="0" presId="urn:microsoft.com/office/officeart/2005/8/layout/hierarchy2"/>
    <dgm:cxn modelId="{7763396B-16BE-804E-8946-BF025B40CB4E}" srcId="{67CCEE9B-49B5-7A43-9F14-E7A274FBEAAF}" destId="{B52BC90E-FDED-3547-A1B4-D88120ECA552}" srcOrd="3" destOrd="0" parTransId="{DE19492D-85E5-7C43-9BBA-C1626713DABE}" sibTransId="{231A7C57-2A8E-3C4D-8591-CB7B98F5CCA8}"/>
    <dgm:cxn modelId="{DBF5C737-0437-9C45-8D46-61BEC36A81AF}" type="presOf" srcId="{50E83A41-9F00-D348-8EA2-1E1E6F4D0E95}" destId="{67FA527E-50B2-5A45-B624-B41B81876AEE}" srcOrd="0" destOrd="0" presId="urn:microsoft.com/office/officeart/2005/8/layout/hierarchy2"/>
    <dgm:cxn modelId="{72097E7B-3CE5-A14B-B3F2-72034CDF52CB}" type="presOf" srcId="{C1B87F51-53F9-884B-85D4-BE96FF02B4AA}" destId="{E70D68FD-C28F-CC4E-AD8D-1E81EBD485E9}" srcOrd="0" destOrd="0" presId="urn:microsoft.com/office/officeart/2005/8/layout/hierarchy2"/>
    <dgm:cxn modelId="{80277616-9753-A343-9702-200BEDDF14AB}" type="presOf" srcId="{54105D85-F7BB-5142-8513-8D50D098AD09}" destId="{E07BAD55-0D05-5D44-A600-8AC606FFCCBA}" srcOrd="0" destOrd="0" presId="urn:microsoft.com/office/officeart/2005/8/layout/hierarchy2"/>
    <dgm:cxn modelId="{92FC9FFA-290C-9C47-BB3B-9E901E96129F}" type="presOf" srcId="{27B084C7-0D02-CA43-8D3F-CD9C065B1DFF}" destId="{8510ED9F-8007-AA4C-9BCF-F5E210810799}" srcOrd="0" destOrd="0" presId="urn:microsoft.com/office/officeart/2005/8/layout/hierarchy2"/>
    <dgm:cxn modelId="{7B733E08-B2F8-BE47-9F32-5134E0BF577E}" srcId="{67CCEE9B-49B5-7A43-9F14-E7A274FBEAAF}" destId="{6A92ECDF-8738-8044-94BA-7354815DBBFB}" srcOrd="2" destOrd="0" parTransId="{27A050B4-13FF-9749-9641-4D08E3343F9E}" sibTransId="{A1160C21-595A-4949-9DA1-7394C1F61F11}"/>
    <dgm:cxn modelId="{C8EA2247-4F0F-424B-8BE6-5E0017101448}" type="presOf" srcId="{FD0ACD13-9920-3A4E-ADDE-3D30B1A2A844}" destId="{F89008EF-0E44-D249-B677-57D1B6AF1D50}" srcOrd="1" destOrd="0" presId="urn:microsoft.com/office/officeart/2005/8/layout/hierarchy2"/>
    <dgm:cxn modelId="{701B9206-F19D-604F-A80A-FF278057F8F3}" type="presOf" srcId="{FD0ACD13-9920-3A4E-ADDE-3D30B1A2A844}" destId="{BBCACBBE-46B6-F44C-B4F6-84B0977F887D}" srcOrd="0" destOrd="0" presId="urn:microsoft.com/office/officeart/2005/8/layout/hierarchy2"/>
    <dgm:cxn modelId="{1B626411-B679-F14F-8FD5-B0FDFC0D75B7}" type="presOf" srcId="{D122A12F-9D3A-214C-B5C5-09FE07CE9B11}" destId="{906F834C-E3A0-F64F-9B51-DFDC8C672960}" srcOrd="0" destOrd="0" presId="urn:microsoft.com/office/officeart/2005/8/layout/hierarchy2"/>
    <dgm:cxn modelId="{46B82405-9FFF-7340-BEB0-332AC0672D7A}" srcId="{EDDFBC51-F18C-AA4F-9777-19F2929726B6}" destId="{527DCBB8-3D3B-5A4E-901A-163AA7AD239C}" srcOrd="0" destOrd="0" parTransId="{C80706DA-0715-2F45-9562-077B956B8F54}" sibTransId="{0F015EFE-C08E-C142-8EF8-9602EBCF5B43}"/>
    <dgm:cxn modelId="{8A104F9F-8267-5047-8784-3DEBD1C4BA15}" srcId="{67CCEE9B-49B5-7A43-9F14-E7A274FBEAAF}" destId="{720A9B2D-24D5-AC48-B1F3-C8AACA677B7B}" srcOrd="0" destOrd="0" parTransId="{F294991C-A312-7647-B477-E9D57339258F}" sibTransId="{DE7E7DD2-1DA9-2E48-AD09-AE71FF3A859E}"/>
    <dgm:cxn modelId="{A77F3970-1521-B94E-AB15-9C6F23E0E7D8}" type="presOf" srcId="{A0AE2C0F-A2F1-A542-B865-DFEB99C7A06A}" destId="{BF8F273E-9391-AD4C-B9E3-DA8418169B9A}" srcOrd="1" destOrd="0" presId="urn:microsoft.com/office/officeart/2005/8/layout/hierarchy2"/>
    <dgm:cxn modelId="{2958B854-58C4-6A4B-9B9B-6A0B26EF15B4}" type="presOf" srcId="{4DAB0C2D-1E3C-C64D-8678-0BBE7150E972}" destId="{E58F5218-660F-E040-B760-9BDD1ED2C3AC}" srcOrd="1" destOrd="0" presId="urn:microsoft.com/office/officeart/2005/8/layout/hierarchy2"/>
    <dgm:cxn modelId="{442641E8-7C5E-0745-BF5B-9AA658EEC07F}" srcId="{50E83A41-9F00-D348-8EA2-1E1E6F4D0E95}" destId="{36F8B3E8-1CDF-1746-8439-11582E997D41}" srcOrd="2" destOrd="0" parTransId="{B4C63C10-6126-D74E-B5C4-BFC0F096F22E}" sibTransId="{7ECDC07F-DDA5-C541-A64C-65514E195EDF}"/>
    <dgm:cxn modelId="{B9B36A85-82AD-B34A-BEEF-FC8B0AEDD157}" srcId="{141BCCC0-5798-D34E-A011-7B1BECCE57AA}" destId="{67CCEE9B-49B5-7A43-9F14-E7A274FBEAAF}" srcOrd="1" destOrd="0" parTransId="{9AE544FA-D269-334A-8549-90AD64A65F68}" sibTransId="{E00CF367-257D-124B-BF27-44713F197BFA}"/>
    <dgm:cxn modelId="{28FFAA17-16C7-0B44-848E-4CCA66D4C091}" type="presOf" srcId="{7A7A9847-B73F-1340-9718-5401E2A9DB8C}" destId="{2BD5CA3C-E6FC-0749-AE9A-2D7CD1CA6EC9}" srcOrd="0" destOrd="0" presId="urn:microsoft.com/office/officeart/2005/8/layout/hierarchy2"/>
    <dgm:cxn modelId="{521C10EC-A239-9146-BFA3-FE0F5FFA19E2}" srcId="{50E83A41-9F00-D348-8EA2-1E1E6F4D0E95}" destId="{8E40533A-8317-4B49-B8E4-69ED2799075A}" srcOrd="0" destOrd="0" parTransId="{A0AE2C0F-A2F1-A542-B865-DFEB99C7A06A}" sibTransId="{9DEF565E-DEC3-7040-B087-505AA671F092}"/>
    <dgm:cxn modelId="{B78FCD18-515B-5443-9A59-5C9CFD5E627D}" type="presOf" srcId="{141BCCC0-5798-D34E-A011-7B1BECCE57AA}" destId="{412A467B-87C4-4D49-AB26-EFA2FA21719B}" srcOrd="0" destOrd="0" presId="urn:microsoft.com/office/officeart/2005/8/layout/hierarchy2"/>
    <dgm:cxn modelId="{EC55CFDB-EE9B-C449-909F-6A3D95839F92}" type="presOf" srcId="{27B084C7-0D02-CA43-8D3F-CD9C065B1DFF}" destId="{875BC580-0A30-4841-9A2F-7D2C85379005}" srcOrd="1" destOrd="0" presId="urn:microsoft.com/office/officeart/2005/8/layout/hierarchy2"/>
    <dgm:cxn modelId="{F8DC0930-01CB-FC49-A82C-F2F21F3B5D9F}" type="presOf" srcId="{773549CD-2238-5E49-B61D-F52886FF3807}" destId="{796DBF40-14ED-734E-8BA2-4978B55685B0}" srcOrd="0" destOrd="0" presId="urn:microsoft.com/office/officeart/2005/8/layout/hierarchy2"/>
    <dgm:cxn modelId="{44CAB43D-0F48-AE41-A458-A6DEFDA83B91}" type="presOf" srcId="{27A050B4-13FF-9749-9641-4D08E3343F9E}" destId="{A6204706-B26D-0C48-BAEB-6581217C937B}" srcOrd="0" destOrd="0" presId="urn:microsoft.com/office/officeart/2005/8/layout/hierarchy2"/>
    <dgm:cxn modelId="{D5EB7EE5-7F31-2940-BF83-B75ED1BC4375}" type="presOf" srcId="{36F8B3E8-1CDF-1746-8439-11582E997D41}" destId="{2AA0E88C-4F8C-7C48-A738-E08BA5300C88}" srcOrd="0" destOrd="0" presId="urn:microsoft.com/office/officeart/2005/8/layout/hierarchy2"/>
    <dgm:cxn modelId="{DFF5380D-1670-9F46-BD60-D5F14138ED27}" type="presOf" srcId="{B52BC90E-FDED-3547-A1B4-D88120ECA552}" destId="{49302B7A-4031-7641-A865-BB83045BF0CB}" srcOrd="0" destOrd="0" presId="urn:microsoft.com/office/officeart/2005/8/layout/hierarchy2"/>
    <dgm:cxn modelId="{6B7F7CD7-02C8-2947-ADE2-AFBFAD84F44C}" type="presOf" srcId="{6352A593-59C6-E744-9925-612E4253A900}" destId="{8C62340E-FE27-B74F-A7A1-DCEF73BB130C}" srcOrd="0" destOrd="0" presId="urn:microsoft.com/office/officeart/2005/8/layout/hierarchy2"/>
    <dgm:cxn modelId="{CB736C46-4409-704B-BD6A-44DEDC57D514}" type="presOf" srcId="{B4C63C10-6126-D74E-B5C4-BFC0F096F22E}" destId="{AD8FCDC6-4E6D-3944-9635-79D9DA575757}" srcOrd="1" destOrd="0" presId="urn:microsoft.com/office/officeart/2005/8/layout/hierarchy2"/>
    <dgm:cxn modelId="{90380596-F82C-EF41-8AAD-21CA3B746500}" type="presOf" srcId="{A6419395-9132-E044-9C0C-F3DF6C704D12}" destId="{BC4BD057-1D31-6245-A189-848137EA7360}" srcOrd="1" destOrd="0" presId="urn:microsoft.com/office/officeart/2005/8/layout/hierarchy2"/>
    <dgm:cxn modelId="{271E7275-C0B6-5742-9033-9CAE09B668C7}" type="presOf" srcId="{EDDFBC51-F18C-AA4F-9777-19F2929726B6}" destId="{49C3603F-0C68-4A4E-822C-E9E56379A8E9}" srcOrd="0" destOrd="0" presId="urn:microsoft.com/office/officeart/2005/8/layout/hierarchy2"/>
    <dgm:cxn modelId="{64372817-E93A-514D-90AB-298BB2227A1B}" srcId="{C1B87F51-53F9-884B-85D4-BE96FF02B4AA}" destId="{8CD036A0-998E-F144-978B-5D9D59B47F0D}" srcOrd="1" destOrd="0" parTransId="{C86001A6-BD4C-B248-B08C-4D4755FADCD8}" sibTransId="{D87EC45A-EE26-BC4A-9D6B-87C7D0481308}"/>
    <dgm:cxn modelId="{979A9BC1-74A6-E64B-AF4D-5709ADC18369}" type="presOf" srcId="{720A9B2D-24D5-AC48-B1F3-C8AACA677B7B}" destId="{7BE75CD8-E12C-3C45-BB6F-140985D3E638}" srcOrd="0" destOrd="0" presId="urn:microsoft.com/office/officeart/2005/8/layout/hierarchy2"/>
    <dgm:cxn modelId="{0C1BFBEA-2138-CA4B-BC26-A3FE1FDC83CC}" srcId="{141BCCC0-5798-D34E-A011-7B1BECCE57AA}" destId="{EDDFBC51-F18C-AA4F-9777-19F2929726B6}" srcOrd="0" destOrd="0" parTransId="{27B084C7-0D02-CA43-8D3F-CD9C065B1DFF}" sibTransId="{01FE02A4-CD1D-0540-BA41-6E74536C4D9F}"/>
    <dgm:cxn modelId="{20A5D9FB-3C5B-EE4C-ADF9-63E9B23CD772}" type="presOf" srcId="{28E31B61-345F-3F4D-9AB2-16D24651E5D5}" destId="{2CB6E18E-7850-F04D-8019-51340D4D57D4}" srcOrd="0" destOrd="0" presId="urn:microsoft.com/office/officeart/2005/8/layout/hierarchy2"/>
    <dgm:cxn modelId="{AC0EA5C6-64B2-E645-B99E-AB70C299ED43}" type="presOf" srcId="{C31D3802-28B6-E343-948C-CA140AAE86A4}" destId="{9793732C-6237-354A-A682-921C85E3AFA1}" srcOrd="1" destOrd="0" presId="urn:microsoft.com/office/officeart/2005/8/layout/hierarchy2"/>
    <dgm:cxn modelId="{D04F0ACC-BFBA-A747-BDD3-302620822D71}" srcId="{EDDFBC51-F18C-AA4F-9777-19F2929726B6}" destId="{AAA48404-C17B-554B-B49C-16569923E2B0}" srcOrd="1" destOrd="0" parTransId="{4DAB0C2D-1E3C-C64D-8678-0BBE7150E972}" sibTransId="{154BCFA4-0D4E-3D4A-B5A4-8690E01963B7}"/>
    <dgm:cxn modelId="{9D2ED3F8-996C-F04C-BCA3-DFABF19A5D02}" type="presOf" srcId="{F294991C-A312-7647-B477-E9D57339258F}" destId="{69F3ADA2-3C44-8347-B9AB-0B0B3987338C}" srcOrd="0" destOrd="0" presId="urn:microsoft.com/office/officeart/2005/8/layout/hierarchy2"/>
    <dgm:cxn modelId="{17A1520A-1DB7-9D40-9D71-F9924A0AF115}" type="presOf" srcId="{527DCBB8-3D3B-5A4E-901A-163AA7AD239C}" destId="{D695E712-2EA7-A347-812F-464FEAFDE85A}" srcOrd="0" destOrd="0" presId="urn:microsoft.com/office/officeart/2005/8/layout/hierarchy2"/>
    <dgm:cxn modelId="{DEA9F818-355B-7743-B4D6-6E7555D24744}" type="presOf" srcId="{1E55565A-86CE-684F-909D-29A3B7E96BC7}" destId="{46C7A3B5-15DD-DB40-86D1-780528B2C182}" srcOrd="0" destOrd="0" presId="urn:microsoft.com/office/officeart/2005/8/layout/hierarchy2"/>
    <dgm:cxn modelId="{DC6F153A-6530-C048-AC7E-1C50CECFF9F5}" type="presOf" srcId="{9AE544FA-D269-334A-8549-90AD64A65F68}" destId="{9F0F0B15-38D5-1848-82DF-2459CA19B426}" srcOrd="0" destOrd="0" presId="urn:microsoft.com/office/officeart/2005/8/layout/hierarchy2"/>
    <dgm:cxn modelId="{42515CA4-871C-7846-8B21-BA70148DFAE0}" srcId="{54105D85-F7BB-5142-8513-8D50D098AD09}" destId="{C1B87F51-53F9-884B-85D4-BE96FF02B4AA}" srcOrd="0" destOrd="0" parTransId="{B5F1347E-0859-644B-A800-2DBAF121CF14}" sibTransId="{245F8BD8-DB05-4E48-941E-F2C2490B8922}"/>
    <dgm:cxn modelId="{4714E900-371E-D740-9B93-1DF6B0C06343}" type="presOf" srcId="{4DAB0C2D-1E3C-C64D-8678-0BBE7150E972}" destId="{BBB9C393-D6F0-C341-B4BA-2618B317A6F9}" srcOrd="0" destOrd="0" presId="urn:microsoft.com/office/officeart/2005/8/layout/hierarchy2"/>
    <dgm:cxn modelId="{26D16AC1-246D-CF45-9E07-E2C145A6929D}" type="presOf" srcId="{9512EF46-15C5-7D49-9B32-E945FB108416}" destId="{6DF85A50-3AE3-554D-BD59-A7F801ABBA44}" srcOrd="0" destOrd="0" presId="urn:microsoft.com/office/officeart/2005/8/layout/hierarchy2"/>
    <dgm:cxn modelId="{C720BC7E-2244-F346-A591-3DA1950ADF98}" type="presOf" srcId="{C86001A6-BD4C-B248-B08C-4D4755FADCD8}" destId="{4C0A978F-7403-2D4F-A231-A5A3AF46ABE3}" srcOrd="0" destOrd="0" presId="urn:microsoft.com/office/officeart/2005/8/layout/hierarchy2"/>
    <dgm:cxn modelId="{990C6125-3BBE-224B-B3D6-57F76B4792CD}" type="presParOf" srcId="{E07BAD55-0D05-5D44-A600-8AC606FFCCBA}" destId="{7541AA8F-C885-054E-918E-A28DAC8605FD}" srcOrd="0" destOrd="0" presId="urn:microsoft.com/office/officeart/2005/8/layout/hierarchy2"/>
    <dgm:cxn modelId="{BA4A704B-6BFD-154D-A8BB-6A9C59B457C4}" type="presParOf" srcId="{7541AA8F-C885-054E-918E-A28DAC8605FD}" destId="{E70D68FD-C28F-CC4E-AD8D-1E81EBD485E9}" srcOrd="0" destOrd="0" presId="urn:microsoft.com/office/officeart/2005/8/layout/hierarchy2"/>
    <dgm:cxn modelId="{BA084628-C4D7-3049-958F-EF6383A39A35}" type="presParOf" srcId="{7541AA8F-C885-054E-918E-A28DAC8605FD}" destId="{DA9E98FC-7114-DF4D-95E2-EBD8C0385440}" srcOrd="1" destOrd="0" presId="urn:microsoft.com/office/officeart/2005/8/layout/hierarchy2"/>
    <dgm:cxn modelId="{5DADDF5C-7989-6E49-9467-457906A8B2C1}" type="presParOf" srcId="{DA9E98FC-7114-DF4D-95E2-EBD8C0385440}" destId="{58E0EFAA-5039-8F4F-BD11-4DC3C9E32FFD}" srcOrd="0" destOrd="0" presId="urn:microsoft.com/office/officeart/2005/8/layout/hierarchy2"/>
    <dgm:cxn modelId="{41E726D4-92E0-B841-A799-D340062C98EB}" type="presParOf" srcId="{58E0EFAA-5039-8F4F-BD11-4DC3C9E32FFD}" destId="{2138B421-F7CD-5645-8B11-25C6AEA2BFAD}" srcOrd="0" destOrd="0" presId="urn:microsoft.com/office/officeart/2005/8/layout/hierarchy2"/>
    <dgm:cxn modelId="{F6E33CB5-734E-BD46-B7C6-80CC33E83FE9}" type="presParOf" srcId="{DA9E98FC-7114-DF4D-95E2-EBD8C0385440}" destId="{19B4BD81-8A5B-7C45-8681-B0A28DAB2D0D}" srcOrd="1" destOrd="0" presId="urn:microsoft.com/office/officeart/2005/8/layout/hierarchy2"/>
    <dgm:cxn modelId="{B818C46D-9A4C-0E4C-89D5-0648CA0E4358}" type="presParOf" srcId="{19B4BD81-8A5B-7C45-8681-B0A28DAB2D0D}" destId="{412A467B-87C4-4D49-AB26-EFA2FA21719B}" srcOrd="0" destOrd="0" presId="urn:microsoft.com/office/officeart/2005/8/layout/hierarchy2"/>
    <dgm:cxn modelId="{036B31B5-DF0F-6843-9A1F-745949F6A795}" type="presParOf" srcId="{19B4BD81-8A5B-7C45-8681-B0A28DAB2D0D}" destId="{5DF4077F-0BA9-AF42-9582-2977FDDE43B0}" srcOrd="1" destOrd="0" presId="urn:microsoft.com/office/officeart/2005/8/layout/hierarchy2"/>
    <dgm:cxn modelId="{335EB3C8-9AAB-B845-82A7-B45273E3F177}" type="presParOf" srcId="{5DF4077F-0BA9-AF42-9582-2977FDDE43B0}" destId="{8510ED9F-8007-AA4C-9BCF-F5E210810799}" srcOrd="0" destOrd="0" presId="urn:microsoft.com/office/officeart/2005/8/layout/hierarchy2"/>
    <dgm:cxn modelId="{364633B1-77FA-3D4C-9760-26E7FDD6CAFB}" type="presParOf" srcId="{8510ED9F-8007-AA4C-9BCF-F5E210810799}" destId="{875BC580-0A30-4841-9A2F-7D2C85379005}" srcOrd="0" destOrd="0" presId="urn:microsoft.com/office/officeart/2005/8/layout/hierarchy2"/>
    <dgm:cxn modelId="{11C2A449-1904-B848-9B34-275D3E4806D7}" type="presParOf" srcId="{5DF4077F-0BA9-AF42-9582-2977FDDE43B0}" destId="{81650776-A8A6-FF4D-A685-8BA7210391E6}" srcOrd="1" destOrd="0" presId="urn:microsoft.com/office/officeart/2005/8/layout/hierarchy2"/>
    <dgm:cxn modelId="{219A2C58-4388-CC46-BA20-494A5A0198BF}" type="presParOf" srcId="{81650776-A8A6-FF4D-A685-8BA7210391E6}" destId="{49C3603F-0C68-4A4E-822C-E9E56379A8E9}" srcOrd="0" destOrd="0" presId="urn:microsoft.com/office/officeart/2005/8/layout/hierarchy2"/>
    <dgm:cxn modelId="{6A089DC8-99C0-CA43-87C2-E4CDAAF5BE5F}" type="presParOf" srcId="{81650776-A8A6-FF4D-A685-8BA7210391E6}" destId="{CB88B4FB-3630-784F-9E13-708EA59CE70F}" srcOrd="1" destOrd="0" presId="urn:microsoft.com/office/officeart/2005/8/layout/hierarchy2"/>
    <dgm:cxn modelId="{8F87313D-E7BE-0248-9CBB-8B3C0FD90CD7}" type="presParOf" srcId="{CB88B4FB-3630-784F-9E13-708EA59CE70F}" destId="{3B1D28BD-E287-0341-8C65-FD825EE4960B}" srcOrd="0" destOrd="0" presId="urn:microsoft.com/office/officeart/2005/8/layout/hierarchy2"/>
    <dgm:cxn modelId="{82B49AC3-C5C2-6643-96F1-B46C5E4F4990}" type="presParOf" srcId="{3B1D28BD-E287-0341-8C65-FD825EE4960B}" destId="{90D70496-8555-9C49-8DCA-C1913D93AD34}" srcOrd="0" destOrd="0" presId="urn:microsoft.com/office/officeart/2005/8/layout/hierarchy2"/>
    <dgm:cxn modelId="{B4F28B92-A0B9-C842-B733-5E88DDF6BE49}" type="presParOf" srcId="{CB88B4FB-3630-784F-9E13-708EA59CE70F}" destId="{239E9D55-8739-7944-8FA5-2DF9F7E56868}" srcOrd="1" destOrd="0" presId="urn:microsoft.com/office/officeart/2005/8/layout/hierarchy2"/>
    <dgm:cxn modelId="{C751FAE9-DFFF-0E45-B3A2-150BAEFA0BBB}" type="presParOf" srcId="{239E9D55-8739-7944-8FA5-2DF9F7E56868}" destId="{D695E712-2EA7-A347-812F-464FEAFDE85A}" srcOrd="0" destOrd="0" presId="urn:microsoft.com/office/officeart/2005/8/layout/hierarchy2"/>
    <dgm:cxn modelId="{2C39F248-6E9E-6348-B4DA-33C5C5F8E9F9}" type="presParOf" srcId="{239E9D55-8739-7944-8FA5-2DF9F7E56868}" destId="{FD85D306-BB88-E041-A011-4C29D0EA89CE}" srcOrd="1" destOrd="0" presId="urn:microsoft.com/office/officeart/2005/8/layout/hierarchy2"/>
    <dgm:cxn modelId="{6215FDAA-AD6F-EE4F-ACD3-DDFC58DCBBDC}" type="presParOf" srcId="{CB88B4FB-3630-784F-9E13-708EA59CE70F}" destId="{BBB9C393-D6F0-C341-B4BA-2618B317A6F9}" srcOrd="2" destOrd="0" presId="urn:microsoft.com/office/officeart/2005/8/layout/hierarchy2"/>
    <dgm:cxn modelId="{0228ED6F-0759-3C4C-91B6-9B260E49AF8F}" type="presParOf" srcId="{BBB9C393-D6F0-C341-B4BA-2618B317A6F9}" destId="{E58F5218-660F-E040-B760-9BDD1ED2C3AC}" srcOrd="0" destOrd="0" presId="urn:microsoft.com/office/officeart/2005/8/layout/hierarchy2"/>
    <dgm:cxn modelId="{93523DFC-9488-F04A-8804-14D65933F040}" type="presParOf" srcId="{CB88B4FB-3630-784F-9E13-708EA59CE70F}" destId="{E232DE3B-BAC2-2349-B7F8-3544E586766A}" srcOrd="3" destOrd="0" presId="urn:microsoft.com/office/officeart/2005/8/layout/hierarchy2"/>
    <dgm:cxn modelId="{CC0B27E5-9D4C-6F4C-AF26-1B3AEF53D81C}" type="presParOf" srcId="{E232DE3B-BAC2-2349-B7F8-3544E586766A}" destId="{BDB83B75-6F89-F041-B43F-F11701D4ED20}" srcOrd="0" destOrd="0" presId="urn:microsoft.com/office/officeart/2005/8/layout/hierarchy2"/>
    <dgm:cxn modelId="{666C4434-916B-5443-8C91-A740323F2792}" type="presParOf" srcId="{E232DE3B-BAC2-2349-B7F8-3544E586766A}" destId="{583408B4-EA51-B847-9B29-C706F78E724A}" srcOrd="1" destOrd="0" presId="urn:microsoft.com/office/officeart/2005/8/layout/hierarchy2"/>
    <dgm:cxn modelId="{E41189DE-C64F-D64C-A35A-63BD282D1BB0}" type="presParOf" srcId="{5DF4077F-0BA9-AF42-9582-2977FDDE43B0}" destId="{9F0F0B15-38D5-1848-82DF-2459CA19B426}" srcOrd="2" destOrd="0" presId="urn:microsoft.com/office/officeart/2005/8/layout/hierarchy2"/>
    <dgm:cxn modelId="{84EAE9D3-F368-244F-B0D7-9A98A02A1075}" type="presParOf" srcId="{9F0F0B15-38D5-1848-82DF-2459CA19B426}" destId="{CF6B0179-C084-CB42-A1BC-BFB3C4D162DC}" srcOrd="0" destOrd="0" presId="urn:microsoft.com/office/officeart/2005/8/layout/hierarchy2"/>
    <dgm:cxn modelId="{DC8618AB-7228-7843-8DF5-E366CE72A5CD}" type="presParOf" srcId="{5DF4077F-0BA9-AF42-9582-2977FDDE43B0}" destId="{3B8DB5CF-7DE8-D84E-B893-52654D3AD26A}" srcOrd="3" destOrd="0" presId="urn:microsoft.com/office/officeart/2005/8/layout/hierarchy2"/>
    <dgm:cxn modelId="{80518042-1DE9-A240-B1C4-FE60B11CE005}" type="presParOf" srcId="{3B8DB5CF-7DE8-D84E-B893-52654D3AD26A}" destId="{481B4DA7-4D60-2242-A9B0-377489A19687}" srcOrd="0" destOrd="0" presId="urn:microsoft.com/office/officeart/2005/8/layout/hierarchy2"/>
    <dgm:cxn modelId="{409C2528-DB17-1A4F-BE83-16FC03B1CEA9}" type="presParOf" srcId="{3B8DB5CF-7DE8-D84E-B893-52654D3AD26A}" destId="{3145D161-A230-C148-8959-A9C63FE9DD13}" srcOrd="1" destOrd="0" presId="urn:microsoft.com/office/officeart/2005/8/layout/hierarchy2"/>
    <dgm:cxn modelId="{1C3B0044-072F-2C4D-BB7B-E33FAA55A8CB}" type="presParOf" srcId="{3145D161-A230-C148-8959-A9C63FE9DD13}" destId="{69F3ADA2-3C44-8347-B9AB-0B0B3987338C}" srcOrd="0" destOrd="0" presId="urn:microsoft.com/office/officeart/2005/8/layout/hierarchy2"/>
    <dgm:cxn modelId="{06BB06E7-BF47-D247-8031-F6FF04A29337}" type="presParOf" srcId="{69F3ADA2-3C44-8347-B9AB-0B0B3987338C}" destId="{E187CEFD-09A3-AA41-BAA3-7C5725162BA2}" srcOrd="0" destOrd="0" presId="urn:microsoft.com/office/officeart/2005/8/layout/hierarchy2"/>
    <dgm:cxn modelId="{5721EB6C-2F85-8640-B1CA-17F107536186}" type="presParOf" srcId="{3145D161-A230-C148-8959-A9C63FE9DD13}" destId="{4343A2FF-A045-5446-8238-543D5334C3FF}" srcOrd="1" destOrd="0" presId="urn:microsoft.com/office/officeart/2005/8/layout/hierarchy2"/>
    <dgm:cxn modelId="{2E4E4D6A-A764-DE41-B554-1C757AD96B8C}" type="presParOf" srcId="{4343A2FF-A045-5446-8238-543D5334C3FF}" destId="{7BE75CD8-E12C-3C45-BB6F-140985D3E638}" srcOrd="0" destOrd="0" presId="urn:microsoft.com/office/officeart/2005/8/layout/hierarchy2"/>
    <dgm:cxn modelId="{65E528CE-E043-E34A-9480-AE68B7B8E9C9}" type="presParOf" srcId="{4343A2FF-A045-5446-8238-543D5334C3FF}" destId="{A60DBBB3-F2AA-D54D-9F67-BE2F4659A4E2}" srcOrd="1" destOrd="0" presId="urn:microsoft.com/office/officeart/2005/8/layout/hierarchy2"/>
    <dgm:cxn modelId="{7149A01F-03F2-F34D-982C-95CC0C162EB8}" type="presParOf" srcId="{3145D161-A230-C148-8959-A9C63FE9DD13}" destId="{B5781856-A223-4A48-8ED8-747030190DBA}" srcOrd="2" destOrd="0" presId="urn:microsoft.com/office/officeart/2005/8/layout/hierarchy2"/>
    <dgm:cxn modelId="{01AE74EA-AF10-7742-B37C-8870F80A3F83}" type="presParOf" srcId="{B5781856-A223-4A48-8ED8-747030190DBA}" destId="{9793732C-6237-354A-A682-921C85E3AFA1}" srcOrd="0" destOrd="0" presId="urn:microsoft.com/office/officeart/2005/8/layout/hierarchy2"/>
    <dgm:cxn modelId="{3671B562-796A-BC49-BED3-D9C3BB0675B2}" type="presParOf" srcId="{3145D161-A230-C148-8959-A9C63FE9DD13}" destId="{08EBBAD5-377E-A44A-B9C9-E9CE5E9A65E0}" srcOrd="3" destOrd="0" presId="urn:microsoft.com/office/officeart/2005/8/layout/hierarchy2"/>
    <dgm:cxn modelId="{D1F61C6E-31FF-1447-9FBE-F6D308F4CFF4}" type="presParOf" srcId="{08EBBAD5-377E-A44A-B9C9-E9CE5E9A65E0}" destId="{796DBF40-14ED-734E-8BA2-4978B55685B0}" srcOrd="0" destOrd="0" presId="urn:microsoft.com/office/officeart/2005/8/layout/hierarchy2"/>
    <dgm:cxn modelId="{6CAA9727-943B-9641-A194-19066A2F8E02}" type="presParOf" srcId="{08EBBAD5-377E-A44A-B9C9-E9CE5E9A65E0}" destId="{3A6CE3EE-D4AC-A047-BCD9-60A0DF3DADCF}" srcOrd="1" destOrd="0" presId="urn:microsoft.com/office/officeart/2005/8/layout/hierarchy2"/>
    <dgm:cxn modelId="{EAAC1AA0-92B9-7043-A617-C125BD35B708}" type="presParOf" srcId="{3145D161-A230-C148-8959-A9C63FE9DD13}" destId="{A6204706-B26D-0C48-BAEB-6581217C937B}" srcOrd="4" destOrd="0" presId="urn:microsoft.com/office/officeart/2005/8/layout/hierarchy2"/>
    <dgm:cxn modelId="{B85B5244-ADBA-F44D-8846-3C1598B74BCA}" type="presParOf" srcId="{A6204706-B26D-0C48-BAEB-6581217C937B}" destId="{B8033A18-BFCB-C04C-A5D5-C268CA218894}" srcOrd="0" destOrd="0" presId="urn:microsoft.com/office/officeart/2005/8/layout/hierarchy2"/>
    <dgm:cxn modelId="{D17781D0-6A3A-9940-A9AF-B49B5ADBAD86}" type="presParOf" srcId="{3145D161-A230-C148-8959-A9C63FE9DD13}" destId="{7ABEBBD6-1BE0-D248-A17A-05345E3F702A}" srcOrd="5" destOrd="0" presId="urn:microsoft.com/office/officeart/2005/8/layout/hierarchy2"/>
    <dgm:cxn modelId="{0882C7FE-221B-0C42-8DE8-6604810900C6}" type="presParOf" srcId="{7ABEBBD6-1BE0-D248-A17A-05345E3F702A}" destId="{F4EB5C43-F892-4D45-B048-F5C16C824AD4}" srcOrd="0" destOrd="0" presId="urn:microsoft.com/office/officeart/2005/8/layout/hierarchy2"/>
    <dgm:cxn modelId="{2D0B12D9-8FBA-7041-A47A-2E1D1D12092D}" type="presParOf" srcId="{7ABEBBD6-1BE0-D248-A17A-05345E3F702A}" destId="{A5BCB765-C682-1C43-A114-DB0971E155CF}" srcOrd="1" destOrd="0" presId="urn:microsoft.com/office/officeart/2005/8/layout/hierarchy2"/>
    <dgm:cxn modelId="{187285D3-F107-EE44-B734-ACDCA5B399D4}" type="presParOf" srcId="{3145D161-A230-C148-8959-A9C63FE9DD13}" destId="{6F7D4020-0E2A-0E4D-85E0-20134D53B24A}" srcOrd="6" destOrd="0" presId="urn:microsoft.com/office/officeart/2005/8/layout/hierarchy2"/>
    <dgm:cxn modelId="{28BC60DA-B1F1-2047-9A5A-1B5D7124B4E2}" type="presParOf" srcId="{6F7D4020-0E2A-0E4D-85E0-20134D53B24A}" destId="{933D1D3C-047B-BC4E-90A0-838DD8CDF634}" srcOrd="0" destOrd="0" presId="urn:microsoft.com/office/officeart/2005/8/layout/hierarchy2"/>
    <dgm:cxn modelId="{B27B3E34-1FCF-814E-A9C9-F1A0A01717E2}" type="presParOf" srcId="{3145D161-A230-C148-8959-A9C63FE9DD13}" destId="{CEA22879-9E10-2846-8016-6AEDAA188E25}" srcOrd="7" destOrd="0" presId="urn:microsoft.com/office/officeart/2005/8/layout/hierarchy2"/>
    <dgm:cxn modelId="{A01567F8-B4FC-FB44-AEC4-666813D0224C}" type="presParOf" srcId="{CEA22879-9E10-2846-8016-6AEDAA188E25}" destId="{49302B7A-4031-7641-A865-BB83045BF0CB}" srcOrd="0" destOrd="0" presId="urn:microsoft.com/office/officeart/2005/8/layout/hierarchy2"/>
    <dgm:cxn modelId="{368913AF-C4A5-2443-A364-BD1C967AAFD2}" type="presParOf" srcId="{CEA22879-9E10-2846-8016-6AEDAA188E25}" destId="{E350E973-B95D-7747-B784-B9E71DEDE20A}" srcOrd="1" destOrd="0" presId="urn:microsoft.com/office/officeart/2005/8/layout/hierarchy2"/>
    <dgm:cxn modelId="{2362E5DB-E91B-414F-83E6-2BAFED6CAE97}" type="presParOf" srcId="{3145D161-A230-C148-8959-A9C63FE9DD13}" destId="{46C7A3B5-15DD-DB40-86D1-780528B2C182}" srcOrd="8" destOrd="0" presId="urn:microsoft.com/office/officeart/2005/8/layout/hierarchy2"/>
    <dgm:cxn modelId="{7CEC53FC-1C11-5445-9A2E-2EE3B0A0935D}" type="presParOf" srcId="{46C7A3B5-15DD-DB40-86D1-780528B2C182}" destId="{339B6B50-35D1-E64E-B918-740BBBB51DFC}" srcOrd="0" destOrd="0" presId="urn:microsoft.com/office/officeart/2005/8/layout/hierarchy2"/>
    <dgm:cxn modelId="{65150980-99D2-D447-87C0-78FA6392B8D1}" type="presParOf" srcId="{3145D161-A230-C148-8959-A9C63FE9DD13}" destId="{59D70BC8-EBCC-D24A-AC2A-3345F968D5EB}" srcOrd="9" destOrd="0" presId="urn:microsoft.com/office/officeart/2005/8/layout/hierarchy2"/>
    <dgm:cxn modelId="{E42C9569-14E5-4A43-8AFB-A37C295522BD}" type="presParOf" srcId="{59D70BC8-EBCC-D24A-AC2A-3345F968D5EB}" destId="{2CB6E18E-7850-F04D-8019-51340D4D57D4}" srcOrd="0" destOrd="0" presId="urn:microsoft.com/office/officeart/2005/8/layout/hierarchy2"/>
    <dgm:cxn modelId="{1B8EA055-F18E-AA47-ABEC-386DE2067E2D}" type="presParOf" srcId="{59D70BC8-EBCC-D24A-AC2A-3345F968D5EB}" destId="{D5641F86-575F-524A-8F32-59E1EEE15889}" srcOrd="1" destOrd="0" presId="urn:microsoft.com/office/officeart/2005/8/layout/hierarchy2"/>
    <dgm:cxn modelId="{072A494C-720B-6A46-B9CB-3A2C3F5B3F6B}" type="presParOf" srcId="{5DF4077F-0BA9-AF42-9582-2977FDDE43B0}" destId="{2BD5CA3C-E6FC-0749-AE9A-2D7CD1CA6EC9}" srcOrd="4" destOrd="0" presId="urn:microsoft.com/office/officeart/2005/8/layout/hierarchy2"/>
    <dgm:cxn modelId="{A42F60EB-315B-2E46-B67B-7B2F9FFBB9ED}" type="presParOf" srcId="{2BD5CA3C-E6FC-0749-AE9A-2D7CD1CA6EC9}" destId="{AE5E6BC4-BE40-D449-97DF-B6F2386BA977}" srcOrd="0" destOrd="0" presId="urn:microsoft.com/office/officeart/2005/8/layout/hierarchy2"/>
    <dgm:cxn modelId="{6C592714-0697-5F4F-9B97-52DC7F6B3AF3}" type="presParOf" srcId="{5DF4077F-0BA9-AF42-9582-2977FDDE43B0}" destId="{EEABCEBC-DE26-3744-8FAE-057493FAACC4}" srcOrd="5" destOrd="0" presId="urn:microsoft.com/office/officeart/2005/8/layout/hierarchy2"/>
    <dgm:cxn modelId="{FA79F537-1B5B-1640-8BDD-E7FA6C06AE27}" type="presParOf" srcId="{EEABCEBC-DE26-3744-8FAE-057493FAACC4}" destId="{67FA527E-50B2-5A45-B624-B41B81876AEE}" srcOrd="0" destOrd="0" presId="urn:microsoft.com/office/officeart/2005/8/layout/hierarchy2"/>
    <dgm:cxn modelId="{ECB1CF1A-45AF-0D48-A2EF-1116F447764D}" type="presParOf" srcId="{EEABCEBC-DE26-3744-8FAE-057493FAACC4}" destId="{2A74E5C7-C3B1-7140-8911-31E07DF51EB0}" srcOrd="1" destOrd="0" presId="urn:microsoft.com/office/officeart/2005/8/layout/hierarchy2"/>
    <dgm:cxn modelId="{ABBA013B-3A4E-D942-90EC-436DEC42B28B}" type="presParOf" srcId="{2A74E5C7-C3B1-7140-8911-31E07DF51EB0}" destId="{66C1D049-D1B3-D14D-BE4B-96DB498B62A9}" srcOrd="0" destOrd="0" presId="urn:microsoft.com/office/officeart/2005/8/layout/hierarchy2"/>
    <dgm:cxn modelId="{16981CB4-A180-8F4E-9A32-51E5C407D01C}" type="presParOf" srcId="{66C1D049-D1B3-D14D-BE4B-96DB498B62A9}" destId="{BF8F273E-9391-AD4C-B9E3-DA8418169B9A}" srcOrd="0" destOrd="0" presId="urn:microsoft.com/office/officeart/2005/8/layout/hierarchy2"/>
    <dgm:cxn modelId="{4ACF6F15-F585-4F4A-93D5-E2A7EE636A8A}" type="presParOf" srcId="{2A74E5C7-C3B1-7140-8911-31E07DF51EB0}" destId="{8E44740F-F2D6-A544-98B9-C3AE4B71CD1A}" srcOrd="1" destOrd="0" presId="urn:microsoft.com/office/officeart/2005/8/layout/hierarchy2"/>
    <dgm:cxn modelId="{A11E71D4-AFE8-C04F-9E27-44DD6D0316D5}" type="presParOf" srcId="{8E44740F-F2D6-A544-98B9-C3AE4B71CD1A}" destId="{0ADC25A7-6E8A-E74D-90AF-AFC7D46EF647}" srcOrd="0" destOrd="0" presId="urn:microsoft.com/office/officeart/2005/8/layout/hierarchy2"/>
    <dgm:cxn modelId="{E128BF1A-772B-CC44-BB50-CB7D892574D2}" type="presParOf" srcId="{8E44740F-F2D6-A544-98B9-C3AE4B71CD1A}" destId="{8233A952-1556-EB4E-B78F-1AC24861D528}" srcOrd="1" destOrd="0" presId="urn:microsoft.com/office/officeart/2005/8/layout/hierarchy2"/>
    <dgm:cxn modelId="{894433A5-6553-5343-A225-EC585B3A9527}" type="presParOf" srcId="{2A74E5C7-C3B1-7140-8911-31E07DF51EB0}" destId="{BBCACBBE-46B6-F44C-B4F6-84B0977F887D}" srcOrd="2" destOrd="0" presId="urn:microsoft.com/office/officeart/2005/8/layout/hierarchy2"/>
    <dgm:cxn modelId="{3691DCFA-5A7B-754C-B1C8-0958429955E9}" type="presParOf" srcId="{BBCACBBE-46B6-F44C-B4F6-84B0977F887D}" destId="{F89008EF-0E44-D249-B677-57D1B6AF1D50}" srcOrd="0" destOrd="0" presId="urn:microsoft.com/office/officeart/2005/8/layout/hierarchy2"/>
    <dgm:cxn modelId="{CF5D4051-AFB5-E046-8C50-634C82E9C559}" type="presParOf" srcId="{2A74E5C7-C3B1-7140-8911-31E07DF51EB0}" destId="{6BF0A427-FE47-224B-9E19-55CFDE206827}" srcOrd="3" destOrd="0" presId="urn:microsoft.com/office/officeart/2005/8/layout/hierarchy2"/>
    <dgm:cxn modelId="{1002B860-D5BD-3D4B-8E84-AC5C33E8A593}" type="presParOf" srcId="{6BF0A427-FE47-224B-9E19-55CFDE206827}" destId="{6DF85A50-3AE3-554D-BD59-A7F801ABBA44}" srcOrd="0" destOrd="0" presId="urn:microsoft.com/office/officeart/2005/8/layout/hierarchy2"/>
    <dgm:cxn modelId="{265555A1-AB0C-BE4D-ABCA-D7E5744B24A3}" type="presParOf" srcId="{6BF0A427-FE47-224B-9E19-55CFDE206827}" destId="{613A4257-5F31-774E-8942-008A2F3B869A}" srcOrd="1" destOrd="0" presId="urn:microsoft.com/office/officeart/2005/8/layout/hierarchy2"/>
    <dgm:cxn modelId="{4CAF83D5-B5CC-6C43-A1E0-DD63F39CF161}" type="presParOf" srcId="{2A74E5C7-C3B1-7140-8911-31E07DF51EB0}" destId="{5AE17A99-70BA-524A-80B9-0B0AF0218569}" srcOrd="4" destOrd="0" presId="urn:microsoft.com/office/officeart/2005/8/layout/hierarchy2"/>
    <dgm:cxn modelId="{D90493B7-FBA0-7349-B9F5-E8A291165235}" type="presParOf" srcId="{5AE17A99-70BA-524A-80B9-0B0AF0218569}" destId="{AD8FCDC6-4E6D-3944-9635-79D9DA575757}" srcOrd="0" destOrd="0" presId="urn:microsoft.com/office/officeart/2005/8/layout/hierarchy2"/>
    <dgm:cxn modelId="{2650A1F3-8416-B241-8517-5AEFCDB51D50}" type="presParOf" srcId="{2A74E5C7-C3B1-7140-8911-31E07DF51EB0}" destId="{439FD6EE-5CB9-2947-889D-69F3B3579CFD}" srcOrd="5" destOrd="0" presId="urn:microsoft.com/office/officeart/2005/8/layout/hierarchy2"/>
    <dgm:cxn modelId="{697DA3F5-0EE9-0A40-A2A4-A186B39B3B29}" type="presParOf" srcId="{439FD6EE-5CB9-2947-889D-69F3B3579CFD}" destId="{2AA0E88C-4F8C-7C48-A738-E08BA5300C88}" srcOrd="0" destOrd="0" presId="urn:microsoft.com/office/officeart/2005/8/layout/hierarchy2"/>
    <dgm:cxn modelId="{13F92EAC-E218-2943-8F7B-B7134FF47078}" type="presParOf" srcId="{439FD6EE-5CB9-2947-889D-69F3B3579CFD}" destId="{FE660C10-C625-0A4C-9AC5-CE867534ADDE}" srcOrd="1" destOrd="0" presId="urn:microsoft.com/office/officeart/2005/8/layout/hierarchy2"/>
    <dgm:cxn modelId="{9FE8473E-4972-8540-B88A-DE2D6CFBF905}" type="presParOf" srcId="{2A74E5C7-C3B1-7140-8911-31E07DF51EB0}" destId="{5FC089CC-8F74-6E4D-9638-0EC261B974A5}" srcOrd="6" destOrd="0" presId="urn:microsoft.com/office/officeart/2005/8/layout/hierarchy2"/>
    <dgm:cxn modelId="{89D1C5F4-9A57-7A44-8DA9-4D9A644AFE5D}" type="presParOf" srcId="{5FC089CC-8F74-6E4D-9638-0EC261B974A5}" destId="{BC4BD057-1D31-6245-A189-848137EA7360}" srcOrd="0" destOrd="0" presId="urn:microsoft.com/office/officeart/2005/8/layout/hierarchy2"/>
    <dgm:cxn modelId="{599CAD72-903A-2B41-A87E-62470C19AFD5}" type="presParOf" srcId="{2A74E5C7-C3B1-7140-8911-31E07DF51EB0}" destId="{6EE9A273-B81E-3C47-AD57-229487895AB0}" srcOrd="7" destOrd="0" presId="urn:microsoft.com/office/officeart/2005/8/layout/hierarchy2"/>
    <dgm:cxn modelId="{70193BC6-1005-B14E-B0DA-85BEEFD6B4BA}" type="presParOf" srcId="{6EE9A273-B81E-3C47-AD57-229487895AB0}" destId="{8C62340E-FE27-B74F-A7A1-DCEF73BB130C}" srcOrd="0" destOrd="0" presId="urn:microsoft.com/office/officeart/2005/8/layout/hierarchy2"/>
    <dgm:cxn modelId="{8B138E8F-04F0-DB41-9F08-37309C30778A}" type="presParOf" srcId="{6EE9A273-B81E-3C47-AD57-229487895AB0}" destId="{123A942F-E7C8-D44A-A32A-6315E0D4FD78}" srcOrd="1" destOrd="0" presId="urn:microsoft.com/office/officeart/2005/8/layout/hierarchy2"/>
    <dgm:cxn modelId="{5321DC3B-98D3-3445-ABB7-C6BAFC8E6950}" type="presParOf" srcId="{2A74E5C7-C3B1-7140-8911-31E07DF51EB0}" destId="{906F834C-E3A0-F64F-9B51-DFDC8C672960}" srcOrd="8" destOrd="0" presId="urn:microsoft.com/office/officeart/2005/8/layout/hierarchy2"/>
    <dgm:cxn modelId="{C20E00F5-F29E-834A-9400-E3C8FF198590}" type="presParOf" srcId="{906F834C-E3A0-F64F-9B51-DFDC8C672960}" destId="{3DCCB55B-CC47-1E4D-A3AB-DFE166304250}" srcOrd="0" destOrd="0" presId="urn:microsoft.com/office/officeart/2005/8/layout/hierarchy2"/>
    <dgm:cxn modelId="{F65B68D1-12C2-5A45-AA0B-93EB6F4C08DA}" type="presParOf" srcId="{2A74E5C7-C3B1-7140-8911-31E07DF51EB0}" destId="{972B17A8-9C6A-5346-BE26-065D1521DCA8}" srcOrd="9" destOrd="0" presId="urn:microsoft.com/office/officeart/2005/8/layout/hierarchy2"/>
    <dgm:cxn modelId="{34D846F3-8122-D34C-BE1F-687AFFA6B13E}" type="presParOf" srcId="{972B17A8-9C6A-5346-BE26-065D1521DCA8}" destId="{6704A369-8B4B-C741-9D0B-3920EFBD4585}" srcOrd="0" destOrd="0" presId="urn:microsoft.com/office/officeart/2005/8/layout/hierarchy2"/>
    <dgm:cxn modelId="{748DDF47-412E-A64F-96C7-8C76AF18617C}" type="presParOf" srcId="{972B17A8-9C6A-5346-BE26-065D1521DCA8}" destId="{7390D1BC-0E23-2D46-AB1D-D99D0E55EDFB}" srcOrd="1" destOrd="0" presId="urn:microsoft.com/office/officeart/2005/8/layout/hierarchy2"/>
    <dgm:cxn modelId="{409B880D-20B0-474B-9537-FBB638C04D15}" type="presParOf" srcId="{DA9E98FC-7114-DF4D-95E2-EBD8C0385440}" destId="{4C0A978F-7403-2D4F-A231-A5A3AF46ABE3}" srcOrd="2" destOrd="0" presId="urn:microsoft.com/office/officeart/2005/8/layout/hierarchy2"/>
    <dgm:cxn modelId="{046C851B-54CD-5E4B-91B4-91C74DB1F8DC}" type="presParOf" srcId="{4C0A978F-7403-2D4F-A231-A5A3AF46ABE3}" destId="{C2C3C023-06F7-7940-A89F-794B4F407975}" srcOrd="0" destOrd="0" presId="urn:microsoft.com/office/officeart/2005/8/layout/hierarchy2"/>
    <dgm:cxn modelId="{0F3E30A5-0C24-B84D-BB1E-B1A93633B366}" type="presParOf" srcId="{DA9E98FC-7114-DF4D-95E2-EBD8C0385440}" destId="{91FEED25-9964-374B-A5FB-F8367D750075}" srcOrd="3" destOrd="0" presId="urn:microsoft.com/office/officeart/2005/8/layout/hierarchy2"/>
    <dgm:cxn modelId="{99B02431-5F86-A44A-935E-EC6AE8D91A20}" type="presParOf" srcId="{91FEED25-9964-374B-A5FB-F8367D750075}" destId="{A021FBAD-77C1-0844-8DF2-15E11EE80139}" srcOrd="0" destOrd="0" presId="urn:microsoft.com/office/officeart/2005/8/layout/hierarchy2"/>
    <dgm:cxn modelId="{647CC1F6-3AFF-7447-BF2D-03409EA9495A}" type="presParOf" srcId="{91FEED25-9964-374B-A5FB-F8367D750075}" destId="{7E688984-DA3D-334E-86B7-6003BD9015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771565-7F96-FA4B-8CBC-F61AD1D33E39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17A6478-F5A3-4645-B374-F5549BAA1DF2}">
      <dgm:prSet custT="1"/>
      <dgm:spPr/>
      <dgm:t>
        <a:bodyPr/>
        <a:lstStyle/>
        <a:p>
          <a:pPr rtl="0"/>
          <a:r>
            <a:rPr lang="es-ES_tradnl" sz="2800" dirty="0" smtClean="0"/>
            <a:t>Aprender a escribir es responsabilidad de toda la escuela</a:t>
          </a:r>
          <a:endParaRPr lang="es-ES_tradnl" sz="2800" dirty="0"/>
        </a:p>
      </dgm:t>
    </dgm:pt>
    <dgm:pt modelId="{BCB22EFB-4E48-604B-92ED-4136A0A98650}" type="parTrans" cxnId="{928981EA-392F-624F-BA8B-B549CEB39D6A}">
      <dgm:prSet/>
      <dgm:spPr/>
      <dgm:t>
        <a:bodyPr/>
        <a:lstStyle/>
        <a:p>
          <a:endParaRPr lang="es-ES" sz="2800"/>
        </a:p>
      </dgm:t>
    </dgm:pt>
    <dgm:pt modelId="{F34D257F-9AA1-7849-9D6B-60D330F14AB1}" type="sibTrans" cxnId="{928981EA-392F-624F-BA8B-B549CEB39D6A}">
      <dgm:prSet/>
      <dgm:spPr/>
      <dgm:t>
        <a:bodyPr/>
        <a:lstStyle/>
        <a:p>
          <a:endParaRPr lang="es-ES" sz="2800"/>
        </a:p>
      </dgm:t>
    </dgm:pt>
    <dgm:pt modelId="{ABF7C9EA-B596-DB43-B4DF-F7C35FCB8C42}">
      <dgm:prSet custT="1"/>
      <dgm:spPr/>
      <dgm:t>
        <a:bodyPr/>
        <a:lstStyle/>
        <a:p>
          <a:pPr rtl="0"/>
          <a:r>
            <a:rPr lang="es-ES_tradnl" sz="2800" smtClean="0"/>
            <a:t>Escribir es un instrumento epistemológico de aprendizaje y no solo un método de evaluación de conocimientos o de registro de la información.</a:t>
          </a:r>
          <a:endParaRPr lang="es-ES_tradnl" sz="2800"/>
        </a:p>
      </dgm:t>
    </dgm:pt>
    <dgm:pt modelId="{74DD64C6-5F28-3849-BC66-F27091529E6E}" type="parTrans" cxnId="{20CDB67B-C6E7-6E48-8611-649AAD11B698}">
      <dgm:prSet/>
      <dgm:spPr/>
      <dgm:t>
        <a:bodyPr/>
        <a:lstStyle/>
        <a:p>
          <a:endParaRPr lang="es-ES" sz="2800"/>
        </a:p>
      </dgm:t>
    </dgm:pt>
    <dgm:pt modelId="{BC6E054F-2F6F-2349-9FB3-EBCCC82A8365}" type="sibTrans" cxnId="{20CDB67B-C6E7-6E48-8611-649AAD11B698}">
      <dgm:prSet/>
      <dgm:spPr/>
      <dgm:t>
        <a:bodyPr/>
        <a:lstStyle/>
        <a:p>
          <a:endParaRPr lang="es-ES" sz="2800"/>
        </a:p>
      </dgm:t>
    </dgm:pt>
    <dgm:pt modelId="{F92E2C85-B841-9B4C-932E-68E4834A7644}">
      <dgm:prSet custT="1"/>
      <dgm:spPr/>
      <dgm:t>
        <a:bodyPr/>
        <a:lstStyle/>
        <a:p>
          <a:pPr rtl="0"/>
          <a:r>
            <a:rPr lang="es-ES_tradnl" sz="2800" smtClean="0"/>
            <a:t>Escribir es un proceso de elaboración de ideas</a:t>
          </a:r>
          <a:endParaRPr lang="es-ES_tradnl" sz="2800"/>
        </a:p>
      </dgm:t>
    </dgm:pt>
    <dgm:pt modelId="{37C4FF41-1C30-9C49-BA17-4C28D42436BC}" type="parTrans" cxnId="{E2DF0B62-3535-1040-B3BE-EC502746F612}">
      <dgm:prSet/>
      <dgm:spPr/>
      <dgm:t>
        <a:bodyPr/>
        <a:lstStyle/>
        <a:p>
          <a:endParaRPr lang="es-ES" sz="2800"/>
        </a:p>
      </dgm:t>
    </dgm:pt>
    <dgm:pt modelId="{E2C70952-F336-FC47-8926-1F85C9C462AB}" type="sibTrans" cxnId="{E2DF0B62-3535-1040-B3BE-EC502746F612}">
      <dgm:prSet/>
      <dgm:spPr/>
      <dgm:t>
        <a:bodyPr/>
        <a:lstStyle/>
        <a:p>
          <a:endParaRPr lang="es-ES" sz="2800"/>
        </a:p>
      </dgm:t>
    </dgm:pt>
    <dgm:pt modelId="{B7FF2504-C7E3-4F42-BA4B-B898A902C317}" type="pres">
      <dgm:prSet presAssocID="{3F771565-7F96-FA4B-8CBC-F61AD1D33E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6CFB82-977F-7F4C-A7F9-B2E6169D4AF0}" type="pres">
      <dgm:prSet presAssocID="{717A6478-F5A3-4645-B374-F5549BAA1DF2}" presName="vertOne" presStyleCnt="0"/>
      <dgm:spPr/>
    </dgm:pt>
    <dgm:pt modelId="{D73A4C7B-18BF-1F4B-B0F0-4F8556455698}" type="pres">
      <dgm:prSet presAssocID="{717A6478-F5A3-4645-B374-F5549BAA1DF2}" presName="txOne" presStyleLbl="node0" presStyleIdx="0" presStyleCnt="1">
        <dgm:presLayoutVars>
          <dgm:chPref val="3"/>
        </dgm:presLayoutVars>
      </dgm:prSet>
      <dgm:spPr/>
    </dgm:pt>
    <dgm:pt modelId="{EE7D40C5-0F8B-3F42-B8A7-1C4AE5E23FA7}" type="pres">
      <dgm:prSet presAssocID="{717A6478-F5A3-4645-B374-F5549BAA1DF2}" presName="parTransOne" presStyleCnt="0"/>
      <dgm:spPr/>
    </dgm:pt>
    <dgm:pt modelId="{2A6DCE8B-AED4-284E-948F-8713C42280FF}" type="pres">
      <dgm:prSet presAssocID="{717A6478-F5A3-4645-B374-F5549BAA1DF2}" presName="horzOne" presStyleCnt="0"/>
      <dgm:spPr/>
    </dgm:pt>
    <dgm:pt modelId="{AB9089E7-FCD6-154E-9865-DDE25BC35889}" type="pres">
      <dgm:prSet presAssocID="{ABF7C9EA-B596-DB43-B4DF-F7C35FCB8C42}" presName="vertTwo" presStyleCnt="0"/>
      <dgm:spPr/>
    </dgm:pt>
    <dgm:pt modelId="{4FF81593-6939-3E49-9035-EB33086AD03F}" type="pres">
      <dgm:prSet presAssocID="{ABF7C9EA-B596-DB43-B4DF-F7C35FCB8C42}" presName="txTwo" presStyleLbl="node2" presStyleIdx="0" presStyleCnt="1">
        <dgm:presLayoutVars>
          <dgm:chPref val="3"/>
        </dgm:presLayoutVars>
      </dgm:prSet>
      <dgm:spPr/>
    </dgm:pt>
    <dgm:pt modelId="{63AF27CF-3744-3F44-905C-D494477849FE}" type="pres">
      <dgm:prSet presAssocID="{ABF7C9EA-B596-DB43-B4DF-F7C35FCB8C42}" presName="parTransTwo" presStyleCnt="0"/>
      <dgm:spPr/>
    </dgm:pt>
    <dgm:pt modelId="{DFAACFAF-C239-6F4E-8F38-C1FACB356755}" type="pres">
      <dgm:prSet presAssocID="{ABF7C9EA-B596-DB43-B4DF-F7C35FCB8C42}" presName="horzTwo" presStyleCnt="0"/>
      <dgm:spPr/>
    </dgm:pt>
    <dgm:pt modelId="{0EB1F990-5F08-C541-9F2A-A6E3AFF3C10B}" type="pres">
      <dgm:prSet presAssocID="{F92E2C85-B841-9B4C-932E-68E4834A7644}" presName="vertThree" presStyleCnt="0"/>
      <dgm:spPr/>
    </dgm:pt>
    <dgm:pt modelId="{233C430D-CF4F-114F-AE5F-8A1F91380C40}" type="pres">
      <dgm:prSet presAssocID="{F92E2C85-B841-9B4C-932E-68E4834A7644}" presName="txThree" presStyleLbl="node3" presStyleIdx="0" presStyleCnt="1">
        <dgm:presLayoutVars>
          <dgm:chPref val="3"/>
        </dgm:presLayoutVars>
      </dgm:prSet>
      <dgm:spPr/>
    </dgm:pt>
    <dgm:pt modelId="{BA75E19B-D283-B041-8942-ABA22F233F37}" type="pres">
      <dgm:prSet presAssocID="{F92E2C85-B841-9B4C-932E-68E4834A7644}" presName="horzThree" presStyleCnt="0"/>
      <dgm:spPr/>
    </dgm:pt>
  </dgm:ptLst>
  <dgm:cxnLst>
    <dgm:cxn modelId="{928981EA-392F-624F-BA8B-B549CEB39D6A}" srcId="{3F771565-7F96-FA4B-8CBC-F61AD1D33E39}" destId="{717A6478-F5A3-4645-B374-F5549BAA1DF2}" srcOrd="0" destOrd="0" parTransId="{BCB22EFB-4E48-604B-92ED-4136A0A98650}" sibTransId="{F34D257F-9AA1-7849-9D6B-60D330F14AB1}"/>
    <dgm:cxn modelId="{2CB57277-9097-E049-BCAE-F62B62EE2395}" type="presOf" srcId="{F92E2C85-B841-9B4C-932E-68E4834A7644}" destId="{233C430D-CF4F-114F-AE5F-8A1F91380C40}" srcOrd="0" destOrd="0" presId="urn:microsoft.com/office/officeart/2005/8/layout/hierarchy4"/>
    <dgm:cxn modelId="{E2DF0B62-3535-1040-B3BE-EC502746F612}" srcId="{ABF7C9EA-B596-DB43-B4DF-F7C35FCB8C42}" destId="{F92E2C85-B841-9B4C-932E-68E4834A7644}" srcOrd="0" destOrd="0" parTransId="{37C4FF41-1C30-9C49-BA17-4C28D42436BC}" sibTransId="{E2C70952-F336-FC47-8926-1F85C9C462AB}"/>
    <dgm:cxn modelId="{20CDB67B-C6E7-6E48-8611-649AAD11B698}" srcId="{717A6478-F5A3-4645-B374-F5549BAA1DF2}" destId="{ABF7C9EA-B596-DB43-B4DF-F7C35FCB8C42}" srcOrd="0" destOrd="0" parTransId="{74DD64C6-5F28-3849-BC66-F27091529E6E}" sibTransId="{BC6E054F-2F6F-2349-9FB3-EBCCC82A8365}"/>
    <dgm:cxn modelId="{ADBC0A7B-D4EC-0042-90E6-6138226F509E}" type="presOf" srcId="{ABF7C9EA-B596-DB43-B4DF-F7C35FCB8C42}" destId="{4FF81593-6939-3E49-9035-EB33086AD03F}" srcOrd="0" destOrd="0" presId="urn:microsoft.com/office/officeart/2005/8/layout/hierarchy4"/>
    <dgm:cxn modelId="{BEC6B3D6-06FA-924A-BF85-38FF7BF0913B}" type="presOf" srcId="{3F771565-7F96-FA4B-8CBC-F61AD1D33E39}" destId="{B7FF2504-C7E3-4F42-BA4B-B898A902C317}" srcOrd="0" destOrd="0" presId="urn:microsoft.com/office/officeart/2005/8/layout/hierarchy4"/>
    <dgm:cxn modelId="{94853A4C-0BDF-0243-BEEA-A13297716B97}" type="presOf" srcId="{717A6478-F5A3-4645-B374-F5549BAA1DF2}" destId="{D73A4C7B-18BF-1F4B-B0F0-4F8556455698}" srcOrd="0" destOrd="0" presId="urn:microsoft.com/office/officeart/2005/8/layout/hierarchy4"/>
    <dgm:cxn modelId="{5D470771-29D1-E545-8DA2-BF0D5EFED1FF}" type="presParOf" srcId="{B7FF2504-C7E3-4F42-BA4B-B898A902C317}" destId="{6D6CFB82-977F-7F4C-A7F9-B2E6169D4AF0}" srcOrd="0" destOrd="0" presId="urn:microsoft.com/office/officeart/2005/8/layout/hierarchy4"/>
    <dgm:cxn modelId="{6F4B6903-8CCC-DB4F-9A07-4BB406D29D60}" type="presParOf" srcId="{6D6CFB82-977F-7F4C-A7F9-B2E6169D4AF0}" destId="{D73A4C7B-18BF-1F4B-B0F0-4F8556455698}" srcOrd="0" destOrd="0" presId="urn:microsoft.com/office/officeart/2005/8/layout/hierarchy4"/>
    <dgm:cxn modelId="{8656DF0D-9AB5-AC48-9732-0D44D96FBCD2}" type="presParOf" srcId="{6D6CFB82-977F-7F4C-A7F9-B2E6169D4AF0}" destId="{EE7D40C5-0F8B-3F42-B8A7-1C4AE5E23FA7}" srcOrd="1" destOrd="0" presId="urn:microsoft.com/office/officeart/2005/8/layout/hierarchy4"/>
    <dgm:cxn modelId="{E8FEFA69-634B-4146-B530-45151BE3DF32}" type="presParOf" srcId="{6D6CFB82-977F-7F4C-A7F9-B2E6169D4AF0}" destId="{2A6DCE8B-AED4-284E-948F-8713C42280FF}" srcOrd="2" destOrd="0" presId="urn:microsoft.com/office/officeart/2005/8/layout/hierarchy4"/>
    <dgm:cxn modelId="{DA90A60B-B4EF-7041-9E8A-C2E628FCA546}" type="presParOf" srcId="{2A6DCE8B-AED4-284E-948F-8713C42280FF}" destId="{AB9089E7-FCD6-154E-9865-DDE25BC35889}" srcOrd="0" destOrd="0" presId="urn:microsoft.com/office/officeart/2005/8/layout/hierarchy4"/>
    <dgm:cxn modelId="{9417E53E-E8DC-7B4C-BA94-CD10B606AE68}" type="presParOf" srcId="{AB9089E7-FCD6-154E-9865-DDE25BC35889}" destId="{4FF81593-6939-3E49-9035-EB33086AD03F}" srcOrd="0" destOrd="0" presId="urn:microsoft.com/office/officeart/2005/8/layout/hierarchy4"/>
    <dgm:cxn modelId="{266024EE-C6E8-C945-BDB2-1807CA8731EF}" type="presParOf" srcId="{AB9089E7-FCD6-154E-9865-DDE25BC35889}" destId="{63AF27CF-3744-3F44-905C-D494477849FE}" srcOrd="1" destOrd="0" presId="urn:microsoft.com/office/officeart/2005/8/layout/hierarchy4"/>
    <dgm:cxn modelId="{EADA11C5-2E93-2944-A967-C0F0193CC00E}" type="presParOf" srcId="{AB9089E7-FCD6-154E-9865-DDE25BC35889}" destId="{DFAACFAF-C239-6F4E-8F38-C1FACB356755}" srcOrd="2" destOrd="0" presId="urn:microsoft.com/office/officeart/2005/8/layout/hierarchy4"/>
    <dgm:cxn modelId="{53EFCE47-A92A-8143-8548-518F4D118513}" type="presParOf" srcId="{DFAACFAF-C239-6F4E-8F38-C1FACB356755}" destId="{0EB1F990-5F08-C541-9F2A-A6E3AFF3C10B}" srcOrd="0" destOrd="0" presId="urn:microsoft.com/office/officeart/2005/8/layout/hierarchy4"/>
    <dgm:cxn modelId="{DAD0A657-1087-664B-8051-415C4382A8C2}" type="presParOf" srcId="{0EB1F990-5F08-C541-9F2A-A6E3AFF3C10B}" destId="{233C430D-CF4F-114F-AE5F-8A1F91380C40}" srcOrd="0" destOrd="0" presId="urn:microsoft.com/office/officeart/2005/8/layout/hierarchy4"/>
    <dgm:cxn modelId="{F6BE1B37-E311-F243-8C67-3998CB8F7AF4}" type="presParOf" srcId="{0EB1F990-5F08-C541-9F2A-A6E3AFF3C10B}" destId="{BA75E19B-D283-B041-8942-ABA22F233F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6F23AD-6300-0249-88FA-5F6885F04224}" type="doc">
      <dgm:prSet loTypeId="urn:microsoft.com/office/officeart/2005/8/layout/equation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424CB3-C502-4A40-98F6-82ACD5516841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2">
                  <a:lumMod val="20000"/>
                  <a:lumOff val="80000"/>
                </a:schemeClr>
              </a:solidFill>
            </a:rPr>
            <a:t>“L</a:t>
          </a:r>
          <a:r>
            <a:rPr lang="es-ES_tradnl" dirty="0" smtClean="0">
              <a:solidFill>
                <a:schemeClr val="tx2">
                  <a:lumMod val="20000"/>
                  <a:lumOff val="80000"/>
                </a:schemeClr>
              </a:solidFill>
            </a:rPr>
            <a:t>a escritura es un proceso que requiere de varias elaboraciones, en las que se van obteniendo nuevas versiones, lo que implica leer y releer lo que se escribe</a:t>
          </a:r>
          <a:r>
            <a:rPr lang="es-ES_tradnl" dirty="0" smtClean="0">
              <a:solidFill>
                <a:schemeClr val="tx2">
                  <a:lumMod val="20000"/>
                  <a:lumOff val="80000"/>
                </a:schemeClr>
              </a:solidFill>
            </a:rPr>
            <a:t>”</a:t>
          </a:r>
          <a:r>
            <a:rPr lang="es-ES_tradnl" dirty="0" smtClean="0">
              <a:solidFill>
                <a:schemeClr val="tx2">
                  <a:lumMod val="20000"/>
                  <a:lumOff val="80000"/>
                </a:schemeClr>
              </a:solidFill>
            </a:rPr>
            <a:t>.</a:t>
          </a:r>
          <a:endParaRPr lang="es-ES_tradnl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81F575E-09C5-6F45-80F0-2F6E89C5A97F}" type="parTrans" cxnId="{ED5E39B8-68B5-5E40-9663-B8EF5B3DE5E5}">
      <dgm:prSet/>
      <dgm:spPr/>
      <dgm:t>
        <a:bodyPr/>
        <a:lstStyle/>
        <a:p>
          <a:endParaRPr lang="es-ES"/>
        </a:p>
      </dgm:t>
    </dgm:pt>
    <dgm:pt modelId="{8983B41C-A074-8B4E-8D35-AA6A2D9EFC47}" type="sibTrans" cxnId="{ED5E39B8-68B5-5E40-9663-B8EF5B3DE5E5}">
      <dgm:prSet/>
      <dgm:spPr/>
      <dgm:t>
        <a:bodyPr/>
        <a:lstStyle/>
        <a:p>
          <a:endParaRPr lang="es-ES"/>
        </a:p>
      </dgm:t>
    </dgm:pt>
    <dgm:pt modelId="{4292260F-3C48-D041-8B78-7110CE8BB823}" type="pres">
      <dgm:prSet presAssocID="{5B6F23AD-6300-0249-88FA-5F6885F0422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865C46-4AA9-A44B-AE51-17AE61B2CCED}" type="pres">
      <dgm:prSet presAssocID="{6A424CB3-C502-4A40-98F6-82ACD5516841}" presName="node" presStyleLbl="node1" presStyleIdx="0" presStyleCnt="1" custScaleX="134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2EE902-4372-264F-8791-18F91A87C0A9}" type="presOf" srcId="{5B6F23AD-6300-0249-88FA-5F6885F04224}" destId="{4292260F-3C48-D041-8B78-7110CE8BB823}" srcOrd="0" destOrd="0" presId="urn:microsoft.com/office/officeart/2005/8/layout/equation1"/>
    <dgm:cxn modelId="{ED5E39B8-68B5-5E40-9663-B8EF5B3DE5E5}" srcId="{5B6F23AD-6300-0249-88FA-5F6885F04224}" destId="{6A424CB3-C502-4A40-98F6-82ACD5516841}" srcOrd="0" destOrd="0" parTransId="{C81F575E-09C5-6F45-80F0-2F6E89C5A97F}" sibTransId="{8983B41C-A074-8B4E-8D35-AA6A2D9EFC47}"/>
    <dgm:cxn modelId="{8D66DFA9-F6D1-9841-8A6B-E85AB54E8B2C}" type="presOf" srcId="{6A424CB3-C502-4A40-98F6-82ACD5516841}" destId="{A4865C46-4AA9-A44B-AE51-17AE61B2CCED}" srcOrd="0" destOrd="0" presId="urn:microsoft.com/office/officeart/2005/8/layout/equation1"/>
    <dgm:cxn modelId="{3B0907A3-40EC-2141-ABA6-89154B27BC24}" type="presParOf" srcId="{4292260F-3C48-D041-8B78-7110CE8BB823}" destId="{A4865C46-4AA9-A44B-AE51-17AE61B2CCE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C457A1-C3D8-604A-8481-AFA1288DF34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25D7D04-D57A-BC4B-A191-E0994097FF05}">
      <dgm:prSet custT="1"/>
      <dgm:spPr/>
      <dgm:t>
        <a:bodyPr/>
        <a:lstStyle/>
        <a:p>
          <a:pPr algn="ctr" rtl="0"/>
          <a:r>
            <a:rPr lang="es-ES_tradnl" sz="2400" dirty="0" smtClean="0"/>
            <a:t>Planificación</a:t>
          </a:r>
          <a:endParaRPr lang="es-ES_tradnl" sz="2400" dirty="0"/>
        </a:p>
      </dgm:t>
    </dgm:pt>
    <dgm:pt modelId="{683BA7CF-E570-EB4F-A2D0-ACBD9900D8F1}" type="parTrans" cxnId="{333A97BF-4D79-CC42-8360-32A34D23C500}">
      <dgm:prSet/>
      <dgm:spPr/>
      <dgm:t>
        <a:bodyPr/>
        <a:lstStyle/>
        <a:p>
          <a:pPr algn="ctr"/>
          <a:endParaRPr lang="es-ES" sz="2000"/>
        </a:p>
      </dgm:t>
    </dgm:pt>
    <dgm:pt modelId="{DFE81692-4E60-5A4C-B656-7A0DEA94EF2B}" type="sibTrans" cxnId="{333A97BF-4D79-CC42-8360-32A34D23C500}">
      <dgm:prSet/>
      <dgm:spPr/>
      <dgm:t>
        <a:bodyPr/>
        <a:lstStyle/>
        <a:p>
          <a:pPr algn="ctr"/>
          <a:endParaRPr lang="es-ES" sz="2000"/>
        </a:p>
      </dgm:t>
    </dgm:pt>
    <dgm:pt modelId="{D265FF6E-6FF3-F04C-A8A4-12D9526B6A31}">
      <dgm:prSet custT="1"/>
      <dgm:spPr/>
      <dgm:t>
        <a:bodyPr/>
        <a:lstStyle/>
        <a:p>
          <a:pPr algn="ctr" rtl="0"/>
          <a:r>
            <a:rPr lang="es-ES_tradnl" sz="2000" smtClean="0"/>
            <a:t>¿Quién es el destinatario?</a:t>
          </a:r>
          <a:endParaRPr lang="es-ES_tradnl" sz="2000"/>
        </a:p>
      </dgm:t>
    </dgm:pt>
    <dgm:pt modelId="{4A3E410D-CEC9-3A4F-B89B-D594E0262961}" type="parTrans" cxnId="{1473AA2F-6A59-A941-ABE2-E01EF943B44C}">
      <dgm:prSet/>
      <dgm:spPr/>
      <dgm:t>
        <a:bodyPr/>
        <a:lstStyle/>
        <a:p>
          <a:pPr algn="ctr"/>
          <a:endParaRPr lang="es-ES" sz="2000"/>
        </a:p>
      </dgm:t>
    </dgm:pt>
    <dgm:pt modelId="{22FEB4A5-F07F-884E-AF8A-F7162811099C}" type="sibTrans" cxnId="{1473AA2F-6A59-A941-ABE2-E01EF943B44C}">
      <dgm:prSet/>
      <dgm:spPr/>
      <dgm:t>
        <a:bodyPr/>
        <a:lstStyle/>
        <a:p>
          <a:pPr algn="ctr"/>
          <a:endParaRPr lang="es-ES" sz="2000"/>
        </a:p>
      </dgm:t>
    </dgm:pt>
    <dgm:pt modelId="{283B23C7-D85F-A64D-AEAF-13384C72805A}">
      <dgm:prSet custT="1"/>
      <dgm:spPr/>
      <dgm:t>
        <a:bodyPr/>
        <a:lstStyle/>
        <a:p>
          <a:pPr algn="ctr" rtl="0"/>
          <a:r>
            <a:rPr lang="es-ES_tradnl" sz="2000" smtClean="0"/>
            <a:t>¿Su contexto, su conocimiento del mundo?</a:t>
          </a:r>
          <a:endParaRPr lang="es-ES_tradnl" sz="2000"/>
        </a:p>
      </dgm:t>
    </dgm:pt>
    <dgm:pt modelId="{3FDCB7B5-D1CD-4F44-887A-7CAD09675724}" type="parTrans" cxnId="{D6B17892-D2FC-A34F-9797-2325BDF2F64C}">
      <dgm:prSet/>
      <dgm:spPr/>
      <dgm:t>
        <a:bodyPr/>
        <a:lstStyle/>
        <a:p>
          <a:pPr algn="ctr"/>
          <a:endParaRPr lang="es-ES" sz="2000"/>
        </a:p>
      </dgm:t>
    </dgm:pt>
    <dgm:pt modelId="{A3CA0B35-7687-FA47-983B-0DA92F58EC07}" type="sibTrans" cxnId="{D6B17892-D2FC-A34F-9797-2325BDF2F64C}">
      <dgm:prSet/>
      <dgm:spPr/>
      <dgm:t>
        <a:bodyPr/>
        <a:lstStyle/>
        <a:p>
          <a:pPr algn="ctr"/>
          <a:endParaRPr lang="es-ES" sz="2000"/>
        </a:p>
      </dgm:t>
    </dgm:pt>
    <dgm:pt modelId="{165204DE-8324-E648-B09B-2D8DAF826681}">
      <dgm:prSet custT="1"/>
      <dgm:spPr/>
      <dgm:t>
        <a:bodyPr/>
        <a:lstStyle/>
        <a:p>
          <a:pPr algn="ctr" rtl="0"/>
          <a:r>
            <a:rPr lang="es-ES_tradnl" sz="2000" smtClean="0"/>
            <a:t>¿Con qué propósito se escribe?</a:t>
          </a:r>
          <a:endParaRPr lang="es-ES_tradnl" sz="2000"/>
        </a:p>
      </dgm:t>
    </dgm:pt>
    <dgm:pt modelId="{879169A4-7F23-7749-A2B5-56B5B58EB639}" type="parTrans" cxnId="{1EEDB93B-E879-4F4C-BA06-242E96996401}">
      <dgm:prSet/>
      <dgm:spPr/>
      <dgm:t>
        <a:bodyPr/>
        <a:lstStyle/>
        <a:p>
          <a:pPr algn="ctr"/>
          <a:endParaRPr lang="es-ES" sz="2000"/>
        </a:p>
      </dgm:t>
    </dgm:pt>
    <dgm:pt modelId="{D5373E2E-989D-6341-85DA-E50B2862BC4A}" type="sibTrans" cxnId="{1EEDB93B-E879-4F4C-BA06-242E96996401}">
      <dgm:prSet/>
      <dgm:spPr/>
      <dgm:t>
        <a:bodyPr/>
        <a:lstStyle/>
        <a:p>
          <a:pPr algn="ctr"/>
          <a:endParaRPr lang="es-ES" sz="2000"/>
        </a:p>
      </dgm:t>
    </dgm:pt>
    <dgm:pt modelId="{5285FEFD-279F-E548-AB8D-2EA221BF5378}">
      <dgm:prSet custT="1"/>
      <dgm:spPr/>
      <dgm:t>
        <a:bodyPr/>
        <a:lstStyle/>
        <a:p>
          <a:pPr algn="ctr" rtl="0"/>
          <a:r>
            <a:rPr lang="es-ES_tradnl" sz="2400" smtClean="0"/>
            <a:t>Textualización</a:t>
          </a:r>
          <a:endParaRPr lang="es-ES_tradnl" sz="2400"/>
        </a:p>
      </dgm:t>
    </dgm:pt>
    <dgm:pt modelId="{9B0942B4-CF04-E847-A8E3-038FB406D6D1}" type="parTrans" cxnId="{BD54C3CC-478E-494C-BE9B-4750316B56AA}">
      <dgm:prSet/>
      <dgm:spPr/>
      <dgm:t>
        <a:bodyPr/>
        <a:lstStyle/>
        <a:p>
          <a:pPr algn="ctr"/>
          <a:endParaRPr lang="es-ES" sz="2000"/>
        </a:p>
      </dgm:t>
    </dgm:pt>
    <dgm:pt modelId="{7EFC8592-6863-7C4D-9709-AB90EF5098F9}" type="sibTrans" cxnId="{BD54C3CC-478E-494C-BE9B-4750316B56AA}">
      <dgm:prSet/>
      <dgm:spPr/>
      <dgm:t>
        <a:bodyPr/>
        <a:lstStyle/>
        <a:p>
          <a:pPr algn="ctr"/>
          <a:endParaRPr lang="es-ES" sz="2000"/>
        </a:p>
      </dgm:t>
    </dgm:pt>
    <dgm:pt modelId="{648DA229-1085-3049-806F-85183F323AE4}">
      <dgm:prSet custT="1"/>
      <dgm:spPr/>
      <dgm:t>
        <a:bodyPr/>
        <a:lstStyle/>
        <a:p>
          <a:pPr algn="ctr" rtl="0"/>
          <a:r>
            <a:rPr lang="es-ES_tradnl" sz="2000" smtClean="0"/>
            <a:t>Organización y desarrollo</a:t>
          </a:r>
          <a:endParaRPr lang="es-ES_tradnl" sz="2000"/>
        </a:p>
      </dgm:t>
    </dgm:pt>
    <dgm:pt modelId="{E4EC7E33-37A1-B348-85D1-6750B9BB1711}" type="parTrans" cxnId="{96621BF0-2FB8-B143-AD91-B2EE5E2A744B}">
      <dgm:prSet/>
      <dgm:spPr/>
      <dgm:t>
        <a:bodyPr/>
        <a:lstStyle/>
        <a:p>
          <a:pPr algn="ctr"/>
          <a:endParaRPr lang="es-ES" sz="2000"/>
        </a:p>
      </dgm:t>
    </dgm:pt>
    <dgm:pt modelId="{0C37F7BD-B48F-7A47-BA3E-DD2FF3DFB729}" type="sibTrans" cxnId="{96621BF0-2FB8-B143-AD91-B2EE5E2A744B}">
      <dgm:prSet/>
      <dgm:spPr/>
      <dgm:t>
        <a:bodyPr/>
        <a:lstStyle/>
        <a:p>
          <a:pPr algn="ctr"/>
          <a:endParaRPr lang="es-ES" sz="2000"/>
        </a:p>
      </dgm:t>
    </dgm:pt>
    <dgm:pt modelId="{DEDF8562-2A30-A14C-9148-EE382E992A60}">
      <dgm:prSet custT="1"/>
      <dgm:spPr/>
      <dgm:t>
        <a:bodyPr/>
        <a:lstStyle/>
        <a:p>
          <a:pPr algn="ctr" rtl="0"/>
          <a:r>
            <a:rPr lang="es-ES_tradnl" sz="2000" smtClean="0"/>
            <a:t>Selección de ideas principales</a:t>
          </a:r>
          <a:endParaRPr lang="es-ES_tradnl" sz="2000"/>
        </a:p>
      </dgm:t>
    </dgm:pt>
    <dgm:pt modelId="{45264DB5-C34B-9B4B-83E4-3A0B87DA20DA}" type="parTrans" cxnId="{044F6F2D-74D2-6940-A55E-360262B5B6C9}">
      <dgm:prSet/>
      <dgm:spPr/>
      <dgm:t>
        <a:bodyPr/>
        <a:lstStyle/>
        <a:p>
          <a:pPr algn="ctr"/>
          <a:endParaRPr lang="es-ES" sz="2000"/>
        </a:p>
      </dgm:t>
    </dgm:pt>
    <dgm:pt modelId="{85CF9409-96A4-1849-85A8-F99FE6E47984}" type="sibTrans" cxnId="{044F6F2D-74D2-6940-A55E-360262B5B6C9}">
      <dgm:prSet/>
      <dgm:spPr/>
      <dgm:t>
        <a:bodyPr/>
        <a:lstStyle/>
        <a:p>
          <a:pPr algn="ctr"/>
          <a:endParaRPr lang="es-ES" sz="2000"/>
        </a:p>
      </dgm:t>
    </dgm:pt>
    <dgm:pt modelId="{841BBC19-749A-7F46-9D02-9FA88282D448}">
      <dgm:prSet custT="1"/>
      <dgm:spPr/>
      <dgm:t>
        <a:bodyPr/>
        <a:lstStyle/>
        <a:p>
          <a:pPr algn="ctr" rtl="0"/>
          <a:r>
            <a:rPr lang="es-ES_tradnl" sz="2000" smtClean="0"/>
            <a:t>Relación entre partes</a:t>
          </a:r>
          <a:endParaRPr lang="es-ES_tradnl" sz="2000"/>
        </a:p>
      </dgm:t>
    </dgm:pt>
    <dgm:pt modelId="{709D539A-1BA2-1846-8CC6-3486D1DCCCC5}" type="parTrans" cxnId="{227807BC-BCCB-E144-A7EF-9C2CE5DD6DC1}">
      <dgm:prSet/>
      <dgm:spPr/>
      <dgm:t>
        <a:bodyPr/>
        <a:lstStyle/>
        <a:p>
          <a:pPr algn="ctr"/>
          <a:endParaRPr lang="es-ES" sz="2000"/>
        </a:p>
      </dgm:t>
    </dgm:pt>
    <dgm:pt modelId="{920B3CA2-DC31-BF45-A300-DE100A70B261}" type="sibTrans" cxnId="{227807BC-BCCB-E144-A7EF-9C2CE5DD6DC1}">
      <dgm:prSet/>
      <dgm:spPr/>
      <dgm:t>
        <a:bodyPr/>
        <a:lstStyle/>
        <a:p>
          <a:pPr algn="ctr"/>
          <a:endParaRPr lang="es-ES" sz="2000"/>
        </a:p>
      </dgm:t>
    </dgm:pt>
    <dgm:pt modelId="{A7039546-3EEA-044D-B1B8-44EE5B969D0C}">
      <dgm:prSet custT="1"/>
      <dgm:spPr/>
      <dgm:t>
        <a:bodyPr/>
        <a:lstStyle/>
        <a:p>
          <a:pPr algn="ctr" rtl="0"/>
          <a:r>
            <a:rPr lang="es-ES_tradnl" sz="2400" smtClean="0"/>
            <a:t>Relectura y ajuste</a:t>
          </a:r>
          <a:endParaRPr lang="es-ES_tradnl" sz="2400"/>
        </a:p>
      </dgm:t>
    </dgm:pt>
    <dgm:pt modelId="{9D412A64-CAA5-0842-83CB-AD32BBF2A3B0}" type="parTrans" cxnId="{7B221A4F-FDAF-EF4A-8695-93D2F7850FE0}">
      <dgm:prSet/>
      <dgm:spPr/>
      <dgm:t>
        <a:bodyPr/>
        <a:lstStyle/>
        <a:p>
          <a:pPr algn="ctr"/>
          <a:endParaRPr lang="es-ES" sz="2000"/>
        </a:p>
      </dgm:t>
    </dgm:pt>
    <dgm:pt modelId="{74CDF684-EE95-134D-B545-50CAC7EE7279}" type="sibTrans" cxnId="{7B221A4F-FDAF-EF4A-8695-93D2F7850FE0}">
      <dgm:prSet/>
      <dgm:spPr/>
      <dgm:t>
        <a:bodyPr/>
        <a:lstStyle/>
        <a:p>
          <a:pPr algn="ctr"/>
          <a:endParaRPr lang="es-ES" sz="2000"/>
        </a:p>
      </dgm:t>
    </dgm:pt>
    <dgm:pt modelId="{DE55066C-02D7-A041-96C9-E3798AE2617E}">
      <dgm:prSet custT="1"/>
      <dgm:spPr/>
      <dgm:t>
        <a:bodyPr/>
        <a:lstStyle/>
        <a:p>
          <a:pPr algn="ctr" rtl="0"/>
          <a:r>
            <a:rPr lang="es-ES_tradnl" sz="2400" dirty="0" smtClean="0"/>
            <a:t>Edición</a:t>
          </a:r>
          <a:endParaRPr lang="es-ES_tradnl" sz="2400" dirty="0"/>
        </a:p>
      </dgm:t>
    </dgm:pt>
    <dgm:pt modelId="{C0B00459-42B6-1C4F-A6E1-F96C4BC2E867}" type="parTrans" cxnId="{D529515F-FF59-A044-AEA0-78EE9733030D}">
      <dgm:prSet/>
      <dgm:spPr/>
      <dgm:t>
        <a:bodyPr/>
        <a:lstStyle/>
        <a:p>
          <a:pPr algn="ctr"/>
          <a:endParaRPr lang="es-ES" sz="2000"/>
        </a:p>
      </dgm:t>
    </dgm:pt>
    <dgm:pt modelId="{04162895-D32B-FC42-8ABA-EAF11CFA57B5}" type="sibTrans" cxnId="{D529515F-FF59-A044-AEA0-78EE9733030D}">
      <dgm:prSet/>
      <dgm:spPr/>
      <dgm:t>
        <a:bodyPr/>
        <a:lstStyle/>
        <a:p>
          <a:pPr algn="ctr"/>
          <a:endParaRPr lang="es-ES" sz="2000"/>
        </a:p>
      </dgm:t>
    </dgm:pt>
    <dgm:pt modelId="{9B39A443-9895-7147-9606-31F03402395C}" type="pres">
      <dgm:prSet presAssocID="{17C457A1-C3D8-604A-8481-AFA1288DF347}" presName="linear" presStyleCnt="0">
        <dgm:presLayoutVars>
          <dgm:animLvl val="lvl"/>
          <dgm:resizeHandles val="exact"/>
        </dgm:presLayoutVars>
      </dgm:prSet>
      <dgm:spPr/>
    </dgm:pt>
    <dgm:pt modelId="{DD2A612A-A270-6440-B664-6E5473482E4E}" type="pres">
      <dgm:prSet presAssocID="{E25D7D04-D57A-BC4B-A191-E0994097FF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8251DF-FD54-AF4F-89B3-5B62E3425466}" type="pres">
      <dgm:prSet presAssocID="{E25D7D04-D57A-BC4B-A191-E0994097FF05}" presName="childText" presStyleLbl="revTx" presStyleIdx="0" presStyleCnt="2">
        <dgm:presLayoutVars>
          <dgm:bulletEnabled val="1"/>
        </dgm:presLayoutVars>
      </dgm:prSet>
      <dgm:spPr/>
    </dgm:pt>
    <dgm:pt modelId="{EC354EF4-60C3-2344-ABC0-7739CDA09860}" type="pres">
      <dgm:prSet presAssocID="{5285FEFD-279F-E548-AB8D-2EA221BF53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39D823-44DE-184E-8BA8-F3CCD0922B38}" type="pres">
      <dgm:prSet presAssocID="{5285FEFD-279F-E548-AB8D-2EA221BF5378}" presName="childText" presStyleLbl="revTx" presStyleIdx="1" presStyleCnt="2">
        <dgm:presLayoutVars>
          <dgm:bulletEnabled val="1"/>
        </dgm:presLayoutVars>
      </dgm:prSet>
      <dgm:spPr/>
    </dgm:pt>
    <dgm:pt modelId="{A8F08AA8-4C91-DE4E-B7F4-09FA3754FB6A}" type="pres">
      <dgm:prSet presAssocID="{A7039546-3EEA-044D-B1B8-44EE5B969D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8F5711-14A8-844F-B695-A2A889FFE269}" type="pres">
      <dgm:prSet presAssocID="{74CDF684-EE95-134D-B545-50CAC7EE7279}" presName="spacer" presStyleCnt="0"/>
      <dgm:spPr/>
    </dgm:pt>
    <dgm:pt modelId="{7D88134B-674D-9941-A1C0-BA1DCF322046}" type="pres">
      <dgm:prSet presAssocID="{DE55066C-02D7-A041-96C9-E3798AE261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A5FD8C-BBCF-CA46-9DDB-3FE05F4F6567}" type="presOf" srcId="{17C457A1-C3D8-604A-8481-AFA1288DF347}" destId="{9B39A443-9895-7147-9606-31F03402395C}" srcOrd="0" destOrd="0" presId="urn:microsoft.com/office/officeart/2005/8/layout/vList2"/>
    <dgm:cxn modelId="{1473AA2F-6A59-A941-ABE2-E01EF943B44C}" srcId="{E25D7D04-D57A-BC4B-A191-E0994097FF05}" destId="{D265FF6E-6FF3-F04C-A8A4-12D9526B6A31}" srcOrd="0" destOrd="0" parTransId="{4A3E410D-CEC9-3A4F-B89B-D594E0262961}" sibTransId="{22FEB4A5-F07F-884E-AF8A-F7162811099C}"/>
    <dgm:cxn modelId="{1EEDB93B-E879-4F4C-BA06-242E96996401}" srcId="{E25D7D04-D57A-BC4B-A191-E0994097FF05}" destId="{165204DE-8324-E648-B09B-2D8DAF826681}" srcOrd="2" destOrd="0" parTransId="{879169A4-7F23-7749-A2B5-56B5B58EB639}" sibTransId="{D5373E2E-989D-6341-85DA-E50B2862BC4A}"/>
    <dgm:cxn modelId="{EDB230D8-85BE-F441-B1FA-8042BA6CC325}" type="presOf" srcId="{5285FEFD-279F-E548-AB8D-2EA221BF5378}" destId="{EC354EF4-60C3-2344-ABC0-7739CDA09860}" srcOrd="0" destOrd="0" presId="urn:microsoft.com/office/officeart/2005/8/layout/vList2"/>
    <dgm:cxn modelId="{2F3F8B1A-8BB6-8E4B-B630-A845EFAE57CB}" type="presOf" srcId="{283B23C7-D85F-A64D-AEAF-13384C72805A}" destId="{4E8251DF-FD54-AF4F-89B3-5B62E3425466}" srcOrd="0" destOrd="1" presId="urn:microsoft.com/office/officeart/2005/8/layout/vList2"/>
    <dgm:cxn modelId="{E678A00F-C463-9A45-AC77-75FF3B513411}" type="presOf" srcId="{E25D7D04-D57A-BC4B-A191-E0994097FF05}" destId="{DD2A612A-A270-6440-B664-6E5473482E4E}" srcOrd="0" destOrd="0" presId="urn:microsoft.com/office/officeart/2005/8/layout/vList2"/>
    <dgm:cxn modelId="{BD54C3CC-478E-494C-BE9B-4750316B56AA}" srcId="{17C457A1-C3D8-604A-8481-AFA1288DF347}" destId="{5285FEFD-279F-E548-AB8D-2EA221BF5378}" srcOrd="1" destOrd="0" parTransId="{9B0942B4-CF04-E847-A8E3-038FB406D6D1}" sibTransId="{7EFC8592-6863-7C4D-9709-AB90EF5098F9}"/>
    <dgm:cxn modelId="{A8A8249C-FA81-8B48-8C22-0DD025F6A181}" type="presOf" srcId="{DE55066C-02D7-A041-96C9-E3798AE2617E}" destId="{7D88134B-674D-9941-A1C0-BA1DCF322046}" srcOrd="0" destOrd="0" presId="urn:microsoft.com/office/officeart/2005/8/layout/vList2"/>
    <dgm:cxn modelId="{333A97BF-4D79-CC42-8360-32A34D23C500}" srcId="{17C457A1-C3D8-604A-8481-AFA1288DF347}" destId="{E25D7D04-D57A-BC4B-A191-E0994097FF05}" srcOrd="0" destOrd="0" parTransId="{683BA7CF-E570-EB4F-A2D0-ACBD9900D8F1}" sibTransId="{DFE81692-4E60-5A4C-B656-7A0DEA94EF2B}"/>
    <dgm:cxn modelId="{A4430EB9-3446-5146-A3E0-374A5E429A41}" type="presOf" srcId="{DEDF8562-2A30-A14C-9148-EE382E992A60}" destId="{AC39D823-44DE-184E-8BA8-F3CCD0922B38}" srcOrd="0" destOrd="1" presId="urn:microsoft.com/office/officeart/2005/8/layout/vList2"/>
    <dgm:cxn modelId="{190D3792-C50B-654C-804D-E9E82DADBD85}" type="presOf" srcId="{165204DE-8324-E648-B09B-2D8DAF826681}" destId="{4E8251DF-FD54-AF4F-89B3-5B62E3425466}" srcOrd="0" destOrd="2" presId="urn:microsoft.com/office/officeart/2005/8/layout/vList2"/>
    <dgm:cxn modelId="{D6B17892-D2FC-A34F-9797-2325BDF2F64C}" srcId="{E25D7D04-D57A-BC4B-A191-E0994097FF05}" destId="{283B23C7-D85F-A64D-AEAF-13384C72805A}" srcOrd="1" destOrd="0" parTransId="{3FDCB7B5-D1CD-4F44-887A-7CAD09675724}" sibTransId="{A3CA0B35-7687-FA47-983B-0DA92F58EC07}"/>
    <dgm:cxn modelId="{044F6F2D-74D2-6940-A55E-360262B5B6C9}" srcId="{5285FEFD-279F-E548-AB8D-2EA221BF5378}" destId="{DEDF8562-2A30-A14C-9148-EE382E992A60}" srcOrd="1" destOrd="0" parTransId="{45264DB5-C34B-9B4B-83E4-3A0B87DA20DA}" sibTransId="{85CF9409-96A4-1849-85A8-F99FE6E47984}"/>
    <dgm:cxn modelId="{96621BF0-2FB8-B143-AD91-B2EE5E2A744B}" srcId="{5285FEFD-279F-E548-AB8D-2EA221BF5378}" destId="{648DA229-1085-3049-806F-85183F323AE4}" srcOrd="0" destOrd="0" parTransId="{E4EC7E33-37A1-B348-85D1-6750B9BB1711}" sibTransId="{0C37F7BD-B48F-7A47-BA3E-DD2FF3DFB729}"/>
    <dgm:cxn modelId="{1C8DD23D-E7E3-A44F-8A40-722B7AC2A54C}" type="presOf" srcId="{841BBC19-749A-7F46-9D02-9FA88282D448}" destId="{AC39D823-44DE-184E-8BA8-F3CCD0922B38}" srcOrd="0" destOrd="2" presId="urn:microsoft.com/office/officeart/2005/8/layout/vList2"/>
    <dgm:cxn modelId="{87D5FF4C-5C8A-3547-8A69-BB49856B4A78}" type="presOf" srcId="{A7039546-3EEA-044D-B1B8-44EE5B969D0C}" destId="{A8F08AA8-4C91-DE4E-B7F4-09FA3754FB6A}" srcOrd="0" destOrd="0" presId="urn:microsoft.com/office/officeart/2005/8/layout/vList2"/>
    <dgm:cxn modelId="{D529515F-FF59-A044-AEA0-78EE9733030D}" srcId="{17C457A1-C3D8-604A-8481-AFA1288DF347}" destId="{DE55066C-02D7-A041-96C9-E3798AE2617E}" srcOrd="3" destOrd="0" parTransId="{C0B00459-42B6-1C4F-A6E1-F96C4BC2E867}" sibTransId="{04162895-D32B-FC42-8ABA-EAF11CFA57B5}"/>
    <dgm:cxn modelId="{227807BC-BCCB-E144-A7EF-9C2CE5DD6DC1}" srcId="{5285FEFD-279F-E548-AB8D-2EA221BF5378}" destId="{841BBC19-749A-7F46-9D02-9FA88282D448}" srcOrd="2" destOrd="0" parTransId="{709D539A-1BA2-1846-8CC6-3486D1DCCCC5}" sibTransId="{920B3CA2-DC31-BF45-A300-DE100A70B261}"/>
    <dgm:cxn modelId="{7B221A4F-FDAF-EF4A-8695-93D2F7850FE0}" srcId="{17C457A1-C3D8-604A-8481-AFA1288DF347}" destId="{A7039546-3EEA-044D-B1B8-44EE5B969D0C}" srcOrd="2" destOrd="0" parTransId="{9D412A64-CAA5-0842-83CB-AD32BBF2A3B0}" sibTransId="{74CDF684-EE95-134D-B545-50CAC7EE7279}"/>
    <dgm:cxn modelId="{A9D0B3E6-0108-1B42-9C39-AC562C24FFC9}" type="presOf" srcId="{D265FF6E-6FF3-F04C-A8A4-12D9526B6A31}" destId="{4E8251DF-FD54-AF4F-89B3-5B62E3425466}" srcOrd="0" destOrd="0" presId="urn:microsoft.com/office/officeart/2005/8/layout/vList2"/>
    <dgm:cxn modelId="{49771718-65DB-5D4D-9EDB-8DC15F6D8CDE}" type="presOf" srcId="{648DA229-1085-3049-806F-85183F323AE4}" destId="{AC39D823-44DE-184E-8BA8-F3CCD0922B38}" srcOrd="0" destOrd="0" presId="urn:microsoft.com/office/officeart/2005/8/layout/vList2"/>
    <dgm:cxn modelId="{8BFA1F53-2A1E-1E42-959A-F342B5775644}" type="presParOf" srcId="{9B39A443-9895-7147-9606-31F03402395C}" destId="{DD2A612A-A270-6440-B664-6E5473482E4E}" srcOrd="0" destOrd="0" presId="urn:microsoft.com/office/officeart/2005/8/layout/vList2"/>
    <dgm:cxn modelId="{89858FBE-9F93-934C-9768-7DAC03DE6EBE}" type="presParOf" srcId="{9B39A443-9895-7147-9606-31F03402395C}" destId="{4E8251DF-FD54-AF4F-89B3-5B62E3425466}" srcOrd="1" destOrd="0" presId="urn:microsoft.com/office/officeart/2005/8/layout/vList2"/>
    <dgm:cxn modelId="{21B3ABA7-1706-0A47-8657-91D8585A80CD}" type="presParOf" srcId="{9B39A443-9895-7147-9606-31F03402395C}" destId="{EC354EF4-60C3-2344-ABC0-7739CDA09860}" srcOrd="2" destOrd="0" presId="urn:microsoft.com/office/officeart/2005/8/layout/vList2"/>
    <dgm:cxn modelId="{E7ECE1F0-6B49-C441-9B51-047595EDA47A}" type="presParOf" srcId="{9B39A443-9895-7147-9606-31F03402395C}" destId="{AC39D823-44DE-184E-8BA8-F3CCD0922B38}" srcOrd="3" destOrd="0" presId="urn:microsoft.com/office/officeart/2005/8/layout/vList2"/>
    <dgm:cxn modelId="{87DA3A57-46F0-A246-815A-9B2FB6E3CFC9}" type="presParOf" srcId="{9B39A443-9895-7147-9606-31F03402395C}" destId="{A8F08AA8-4C91-DE4E-B7F4-09FA3754FB6A}" srcOrd="4" destOrd="0" presId="urn:microsoft.com/office/officeart/2005/8/layout/vList2"/>
    <dgm:cxn modelId="{CF009794-917E-1E4F-9722-D870E4276417}" type="presParOf" srcId="{9B39A443-9895-7147-9606-31F03402395C}" destId="{7B8F5711-14A8-844F-B695-A2A889FFE269}" srcOrd="5" destOrd="0" presId="urn:microsoft.com/office/officeart/2005/8/layout/vList2"/>
    <dgm:cxn modelId="{03D3B7B3-CA83-D344-9DB6-FD43D5D90D5F}" type="presParOf" srcId="{9B39A443-9895-7147-9606-31F03402395C}" destId="{7D88134B-674D-9941-A1C0-BA1DCF3220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4C6CA-B9B2-134A-B007-C40BD7CFA070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6200B1-1BDC-A846-8AF1-921C293AEFF6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1">
                  <a:lumMod val="75000"/>
                </a:schemeClr>
              </a:solidFill>
            </a:rPr>
            <a:t>“Los avances tecnol</a:t>
          </a:r>
          <a:r>
            <a:rPr lang="es-ES_tradnl" dirty="0" smtClean="0">
              <a:solidFill>
                <a:schemeClr val="tx1">
                  <a:lumMod val="75000"/>
                </a:schemeClr>
              </a:solidFill>
            </a:rPr>
            <a:t>ógicos </a:t>
          </a:r>
          <a:r>
            <a:rPr lang="es-ES" dirty="0" smtClean="0">
              <a:solidFill>
                <a:schemeClr val="tx1">
                  <a:lumMod val="75000"/>
                </a:schemeClr>
              </a:solidFill>
            </a:rPr>
            <a:t>–</a:t>
          </a:r>
          <a:r>
            <a:rPr lang="es-ES_tradnl" dirty="0" smtClean="0">
              <a:solidFill>
                <a:schemeClr val="tx1">
                  <a:lumMod val="75000"/>
                </a:schemeClr>
              </a:solidFill>
            </a:rPr>
            <a:t>correo-e, blogs, chats, redes sociales, etc.</a:t>
          </a:r>
          <a:r>
            <a:rPr lang="es-ES" dirty="0" smtClean="0">
              <a:solidFill>
                <a:schemeClr val="tx1">
                  <a:lumMod val="75000"/>
                </a:schemeClr>
              </a:solidFill>
            </a:rPr>
            <a:t>– permiten tejer interacciones, proyectos, y nuevos aprendizajes</a:t>
          </a:r>
          <a:r>
            <a:rPr lang="es-ES_tradnl" dirty="0" smtClean="0">
              <a:solidFill>
                <a:schemeClr val="tx1">
                  <a:lumMod val="75000"/>
                </a:schemeClr>
              </a:solidFill>
            </a:rPr>
            <a:t>”</a:t>
          </a:r>
          <a:r>
            <a:rPr lang="es-ES_tradnl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es-ES_tradnl" dirty="0">
            <a:solidFill>
              <a:schemeClr val="tx1">
                <a:lumMod val="75000"/>
              </a:schemeClr>
            </a:solidFill>
          </a:endParaRPr>
        </a:p>
      </dgm:t>
    </dgm:pt>
    <dgm:pt modelId="{8109CDC3-5029-2348-A065-B0FE145F7A15}" type="parTrans" cxnId="{CDC83D4C-16AA-054E-8F25-2BD2C4716301}">
      <dgm:prSet/>
      <dgm:spPr/>
      <dgm:t>
        <a:bodyPr/>
        <a:lstStyle/>
        <a:p>
          <a:endParaRPr lang="es-ES"/>
        </a:p>
      </dgm:t>
    </dgm:pt>
    <dgm:pt modelId="{3D19B5E4-B5F0-6C4A-8F6C-25CE1CDB376A}" type="sibTrans" cxnId="{CDC83D4C-16AA-054E-8F25-2BD2C4716301}">
      <dgm:prSet/>
      <dgm:spPr/>
      <dgm:t>
        <a:bodyPr/>
        <a:lstStyle/>
        <a:p>
          <a:endParaRPr lang="es-ES"/>
        </a:p>
      </dgm:t>
    </dgm:pt>
    <dgm:pt modelId="{4C61F550-DCA8-9848-8869-9B3D9E47648C}" type="pres">
      <dgm:prSet presAssocID="{CF84C6CA-B9B2-134A-B007-C40BD7CFA07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E5C97B3-20BF-874B-9236-1800586F13C3}" type="pres">
      <dgm:prSet presAssocID="{F86200B1-1BDC-A846-8AF1-921C293AEFF6}" presName="hierRoot1" presStyleCnt="0">
        <dgm:presLayoutVars>
          <dgm:hierBranch val="init"/>
        </dgm:presLayoutVars>
      </dgm:prSet>
      <dgm:spPr/>
    </dgm:pt>
    <dgm:pt modelId="{88AB7932-1B43-614A-9DFF-15C4C79B44F1}" type="pres">
      <dgm:prSet presAssocID="{F86200B1-1BDC-A846-8AF1-921C293AEFF6}" presName="rootComposite1" presStyleCnt="0"/>
      <dgm:spPr/>
    </dgm:pt>
    <dgm:pt modelId="{68235AC0-1EAE-B345-9154-401D89BDF1EC}" type="pres">
      <dgm:prSet presAssocID="{F86200B1-1BDC-A846-8AF1-921C293AEFF6}" presName="rootText1" presStyleLbl="alignAcc1" presStyleIdx="0" presStyleCnt="0" custScaleX="320506" custScaleY="434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50B025-7303-2F47-B7C5-5D5EDE460B5B}" type="pres">
      <dgm:prSet presAssocID="{F86200B1-1BDC-A846-8AF1-921C293AEFF6}" presName="topArc1" presStyleLbl="parChTrans1D1" presStyleIdx="0" presStyleCnt="2"/>
      <dgm:spPr/>
    </dgm:pt>
    <dgm:pt modelId="{18A8D7CF-E037-144B-907A-9A8DA33783B8}" type="pres">
      <dgm:prSet presAssocID="{F86200B1-1BDC-A846-8AF1-921C293AEFF6}" presName="bottomArc1" presStyleLbl="parChTrans1D1" presStyleIdx="1" presStyleCnt="2"/>
      <dgm:spPr/>
    </dgm:pt>
    <dgm:pt modelId="{41E10741-2F70-134C-95EC-C1358B8F6C21}" type="pres">
      <dgm:prSet presAssocID="{F86200B1-1BDC-A846-8AF1-921C293AEFF6}" presName="topConnNode1" presStyleLbl="node1" presStyleIdx="0" presStyleCnt="0"/>
      <dgm:spPr/>
      <dgm:t>
        <a:bodyPr/>
        <a:lstStyle/>
        <a:p>
          <a:endParaRPr lang="es-ES"/>
        </a:p>
      </dgm:t>
    </dgm:pt>
    <dgm:pt modelId="{1AC18CF7-EB69-B74B-B724-1936D1B31639}" type="pres">
      <dgm:prSet presAssocID="{F86200B1-1BDC-A846-8AF1-921C293AEFF6}" presName="hierChild2" presStyleCnt="0"/>
      <dgm:spPr/>
    </dgm:pt>
    <dgm:pt modelId="{D04DEDFC-8F0A-AC42-A9BB-DC7812F4D768}" type="pres">
      <dgm:prSet presAssocID="{F86200B1-1BDC-A846-8AF1-921C293AEFF6}" presName="hierChild3" presStyleCnt="0"/>
      <dgm:spPr/>
    </dgm:pt>
  </dgm:ptLst>
  <dgm:cxnLst>
    <dgm:cxn modelId="{B9866657-CB37-C446-B765-F10917B7C35E}" type="presOf" srcId="{F86200B1-1BDC-A846-8AF1-921C293AEFF6}" destId="{41E10741-2F70-134C-95EC-C1358B8F6C21}" srcOrd="1" destOrd="0" presId="urn:microsoft.com/office/officeart/2008/layout/HalfCircleOrganizationChart"/>
    <dgm:cxn modelId="{EC344CB6-8B75-024E-8967-077938E3DCC7}" type="presOf" srcId="{CF84C6CA-B9B2-134A-B007-C40BD7CFA070}" destId="{4C61F550-DCA8-9848-8869-9B3D9E47648C}" srcOrd="0" destOrd="0" presId="urn:microsoft.com/office/officeart/2008/layout/HalfCircleOrganizationChart"/>
    <dgm:cxn modelId="{8C24A5E0-4566-494D-B8C9-CE5BEB1B5DC4}" type="presOf" srcId="{F86200B1-1BDC-A846-8AF1-921C293AEFF6}" destId="{68235AC0-1EAE-B345-9154-401D89BDF1EC}" srcOrd="0" destOrd="0" presId="urn:microsoft.com/office/officeart/2008/layout/HalfCircleOrganizationChart"/>
    <dgm:cxn modelId="{CDC83D4C-16AA-054E-8F25-2BD2C4716301}" srcId="{CF84C6CA-B9B2-134A-B007-C40BD7CFA070}" destId="{F86200B1-1BDC-A846-8AF1-921C293AEFF6}" srcOrd="0" destOrd="0" parTransId="{8109CDC3-5029-2348-A065-B0FE145F7A15}" sibTransId="{3D19B5E4-B5F0-6C4A-8F6C-25CE1CDB376A}"/>
    <dgm:cxn modelId="{0ADEE9B2-2E76-6142-8F92-69CCCF8BD449}" type="presParOf" srcId="{4C61F550-DCA8-9848-8869-9B3D9E47648C}" destId="{2E5C97B3-20BF-874B-9236-1800586F13C3}" srcOrd="0" destOrd="0" presId="urn:microsoft.com/office/officeart/2008/layout/HalfCircleOrganizationChart"/>
    <dgm:cxn modelId="{5A13A448-E3F9-084E-BFC6-DC482B2C30A5}" type="presParOf" srcId="{2E5C97B3-20BF-874B-9236-1800586F13C3}" destId="{88AB7932-1B43-614A-9DFF-15C4C79B44F1}" srcOrd="0" destOrd="0" presId="urn:microsoft.com/office/officeart/2008/layout/HalfCircleOrganizationChart"/>
    <dgm:cxn modelId="{1B26B847-462C-5D47-8357-EFAC93E8126D}" type="presParOf" srcId="{88AB7932-1B43-614A-9DFF-15C4C79B44F1}" destId="{68235AC0-1EAE-B345-9154-401D89BDF1EC}" srcOrd="0" destOrd="0" presId="urn:microsoft.com/office/officeart/2008/layout/HalfCircleOrganizationChart"/>
    <dgm:cxn modelId="{53C0C468-1DB2-6D4D-BF60-96F74D9DE7B2}" type="presParOf" srcId="{88AB7932-1B43-614A-9DFF-15C4C79B44F1}" destId="{2D50B025-7303-2F47-B7C5-5D5EDE460B5B}" srcOrd="1" destOrd="0" presId="urn:microsoft.com/office/officeart/2008/layout/HalfCircleOrganizationChart"/>
    <dgm:cxn modelId="{D5C9E01C-9C21-AD4D-BC96-CC34ABD3E330}" type="presParOf" srcId="{88AB7932-1B43-614A-9DFF-15C4C79B44F1}" destId="{18A8D7CF-E037-144B-907A-9A8DA33783B8}" srcOrd="2" destOrd="0" presId="urn:microsoft.com/office/officeart/2008/layout/HalfCircleOrganizationChart"/>
    <dgm:cxn modelId="{C95C30EE-660D-6743-81BA-0A77500389AE}" type="presParOf" srcId="{88AB7932-1B43-614A-9DFF-15C4C79B44F1}" destId="{41E10741-2F70-134C-95EC-C1358B8F6C21}" srcOrd="3" destOrd="0" presId="urn:microsoft.com/office/officeart/2008/layout/HalfCircleOrganizationChart"/>
    <dgm:cxn modelId="{0DBC4FC1-12CA-E440-9ADB-53A42F2EF3F1}" type="presParOf" srcId="{2E5C97B3-20BF-874B-9236-1800586F13C3}" destId="{1AC18CF7-EB69-B74B-B724-1936D1B31639}" srcOrd="1" destOrd="0" presId="urn:microsoft.com/office/officeart/2008/layout/HalfCircleOrganizationChart"/>
    <dgm:cxn modelId="{62CF3098-703F-6448-B5A9-D2588AE4C422}" type="presParOf" srcId="{2E5C97B3-20BF-874B-9236-1800586F13C3}" destId="{D04DEDFC-8F0A-AC42-A9BB-DC7812F4D76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7F5491-4EFF-B849-BAB5-7F653127966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03A1B6-75AD-0144-93C5-DDA0E40049AA}">
      <dgm:prSet/>
      <dgm:spPr/>
      <dgm:t>
        <a:bodyPr/>
        <a:lstStyle/>
        <a:p>
          <a:pPr rtl="0"/>
          <a:r>
            <a:rPr lang="es-ES_tradnl" dirty="0" smtClean="0"/>
            <a:t>Escritura de un gui</a:t>
          </a:r>
          <a:r>
            <a:rPr lang="es-ES_tradnl" dirty="0" smtClean="0"/>
            <a:t>ón p</a:t>
          </a:r>
          <a:r>
            <a:rPr lang="es-ES" dirty="0" smtClean="0"/>
            <a:t>a</a:t>
          </a:r>
          <a:r>
            <a:rPr lang="es-ES_tradnl" dirty="0" err="1" smtClean="0"/>
            <a:t>ra</a:t>
          </a:r>
          <a:r>
            <a:rPr lang="es-ES_tradnl" dirty="0" smtClean="0"/>
            <a:t> teatro o títeres</a:t>
          </a:r>
          <a:endParaRPr lang="es-ES_tradnl" dirty="0"/>
        </a:p>
      </dgm:t>
    </dgm:pt>
    <dgm:pt modelId="{165CF9CE-9328-5440-88C6-FB60662DE6D9}" type="parTrans" cxnId="{9E277BE8-189E-AA44-8E06-FA4E88499369}">
      <dgm:prSet/>
      <dgm:spPr/>
      <dgm:t>
        <a:bodyPr/>
        <a:lstStyle/>
        <a:p>
          <a:endParaRPr lang="es-ES"/>
        </a:p>
      </dgm:t>
    </dgm:pt>
    <dgm:pt modelId="{13E63624-6AAF-7441-8299-C709EB509C79}" type="sibTrans" cxnId="{9E277BE8-189E-AA44-8E06-FA4E88499369}">
      <dgm:prSet/>
      <dgm:spPr/>
      <dgm:t>
        <a:bodyPr/>
        <a:lstStyle/>
        <a:p>
          <a:endParaRPr lang="es-ES"/>
        </a:p>
      </dgm:t>
    </dgm:pt>
    <dgm:pt modelId="{7A937C85-1FAE-8C46-9906-83E9F360F083}">
      <dgm:prSet/>
      <dgm:spPr/>
      <dgm:t>
        <a:bodyPr/>
        <a:lstStyle/>
        <a:p>
          <a:pPr rtl="0"/>
          <a:r>
            <a:rPr lang="es-ES_tradnl" dirty="0" smtClean="0"/>
            <a:t>Producci</a:t>
          </a:r>
          <a:r>
            <a:rPr lang="es-ES_tradnl" dirty="0" smtClean="0"/>
            <a:t>ón y análisis de grafitis</a:t>
          </a:r>
          <a:endParaRPr lang="es-ES_tradnl" dirty="0"/>
        </a:p>
      </dgm:t>
    </dgm:pt>
    <dgm:pt modelId="{7159FD7E-614F-5240-985F-69F50480E573}" type="parTrans" cxnId="{3339B7CA-2871-864C-B879-066D3373DA08}">
      <dgm:prSet/>
      <dgm:spPr/>
      <dgm:t>
        <a:bodyPr/>
        <a:lstStyle/>
        <a:p>
          <a:endParaRPr lang="es-ES"/>
        </a:p>
      </dgm:t>
    </dgm:pt>
    <dgm:pt modelId="{B309D169-AEAF-1242-B6D0-C691B65F3900}" type="sibTrans" cxnId="{3339B7CA-2871-864C-B879-066D3373DA08}">
      <dgm:prSet/>
      <dgm:spPr/>
      <dgm:t>
        <a:bodyPr/>
        <a:lstStyle/>
        <a:p>
          <a:endParaRPr lang="es-ES"/>
        </a:p>
      </dgm:t>
    </dgm:pt>
    <dgm:pt modelId="{1182D4C6-65FE-6E40-83EC-9EFAB365A0E0}">
      <dgm:prSet/>
      <dgm:spPr/>
      <dgm:t>
        <a:bodyPr/>
        <a:lstStyle/>
        <a:p>
          <a:pPr rtl="0"/>
          <a:r>
            <a:rPr lang="nl-NL" dirty="0" err="1" smtClean="0"/>
            <a:t>Elaboraci</a:t>
          </a:r>
          <a:r>
            <a:rPr lang="nl-NL" dirty="0" err="1" smtClean="0"/>
            <a:t>ón</a:t>
          </a:r>
          <a:r>
            <a:rPr lang="nl-NL" dirty="0" smtClean="0"/>
            <a:t> </a:t>
          </a:r>
          <a:r>
            <a:rPr lang="nl-NL" dirty="0" smtClean="0"/>
            <a:t>y </a:t>
          </a:r>
          <a:r>
            <a:rPr lang="nl-NL" dirty="0" err="1" smtClean="0"/>
            <a:t>lectura</a:t>
          </a:r>
          <a:r>
            <a:rPr lang="nl-NL" dirty="0" smtClean="0"/>
            <a:t> de historietas</a:t>
          </a:r>
          <a:endParaRPr lang="nl-NL" dirty="0"/>
        </a:p>
      </dgm:t>
    </dgm:pt>
    <dgm:pt modelId="{0FEECC8A-A809-9941-9387-799080ACCCFA}" type="parTrans" cxnId="{6DD9A5EB-13D6-E448-B2AE-FAFC888C66FE}">
      <dgm:prSet/>
      <dgm:spPr/>
      <dgm:t>
        <a:bodyPr/>
        <a:lstStyle/>
        <a:p>
          <a:endParaRPr lang="es-ES"/>
        </a:p>
      </dgm:t>
    </dgm:pt>
    <dgm:pt modelId="{9C5E6990-1B57-EF4C-A954-14C854C4491C}" type="sibTrans" cxnId="{6DD9A5EB-13D6-E448-B2AE-FAFC888C66FE}">
      <dgm:prSet/>
      <dgm:spPr/>
      <dgm:t>
        <a:bodyPr/>
        <a:lstStyle/>
        <a:p>
          <a:endParaRPr lang="es-ES"/>
        </a:p>
      </dgm:t>
    </dgm:pt>
    <dgm:pt modelId="{A46C74A3-9BCD-7342-A53A-8CCE75735CB9}">
      <dgm:prSet/>
      <dgm:spPr/>
      <dgm:t>
        <a:bodyPr/>
        <a:lstStyle/>
        <a:p>
          <a:pPr rtl="0"/>
          <a:r>
            <a:rPr lang="es-ES_tradnl" dirty="0" smtClean="0"/>
            <a:t>An</a:t>
          </a:r>
          <a:r>
            <a:rPr lang="es-ES_tradnl" dirty="0" smtClean="0"/>
            <a:t>álisis de películas y programas</a:t>
          </a:r>
          <a:endParaRPr lang="es-ES_tradnl" dirty="0"/>
        </a:p>
      </dgm:t>
    </dgm:pt>
    <dgm:pt modelId="{05A4C087-8357-8E4A-A7B8-B63536436E1E}" type="parTrans" cxnId="{5B41AC5B-8696-184E-BF37-9201426A2467}">
      <dgm:prSet/>
      <dgm:spPr/>
      <dgm:t>
        <a:bodyPr/>
        <a:lstStyle/>
        <a:p>
          <a:endParaRPr lang="es-ES"/>
        </a:p>
      </dgm:t>
    </dgm:pt>
    <dgm:pt modelId="{681E06F2-535C-9F4F-BD62-FB254DD33CB2}" type="sibTrans" cxnId="{5B41AC5B-8696-184E-BF37-9201426A2467}">
      <dgm:prSet/>
      <dgm:spPr/>
      <dgm:t>
        <a:bodyPr/>
        <a:lstStyle/>
        <a:p>
          <a:endParaRPr lang="es-ES"/>
        </a:p>
      </dgm:t>
    </dgm:pt>
    <dgm:pt modelId="{7549A794-CEF4-E24F-A620-5A85CA7FC2B1}">
      <dgm:prSet/>
      <dgm:spPr/>
      <dgm:t>
        <a:bodyPr/>
        <a:lstStyle/>
        <a:p>
          <a:pPr rtl="0"/>
          <a:r>
            <a:rPr lang="es-ES_tradnl" dirty="0" smtClean="0"/>
            <a:t>An</a:t>
          </a:r>
          <a:r>
            <a:rPr lang="es-ES_tradnl" dirty="0" smtClean="0"/>
            <a:t>álisis de canciones y pinturas</a:t>
          </a:r>
          <a:endParaRPr lang="es-ES_tradnl" dirty="0"/>
        </a:p>
      </dgm:t>
    </dgm:pt>
    <dgm:pt modelId="{73651D45-E36D-FB4A-AD03-7C9B3F049199}" type="parTrans" cxnId="{C3E2CB0D-2611-AE48-BB80-1D8E69F49F7E}">
      <dgm:prSet/>
      <dgm:spPr/>
      <dgm:t>
        <a:bodyPr/>
        <a:lstStyle/>
        <a:p>
          <a:endParaRPr lang="es-ES"/>
        </a:p>
      </dgm:t>
    </dgm:pt>
    <dgm:pt modelId="{502FF575-B00F-6D44-8371-C3CE5BFE2CE6}" type="sibTrans" cxnId="{C3E2CB0D-2611-AE48-BB80-1D8E69F49F7E}">
      <dgm:prSet/>
      <dgm:spPr/>
      <dgm:t>
        <a:bodyPr/>
        <a:lstStyle/>
        <a:p>
          <a:endParaRPr lang="es-ES"/>
        </a:p>
      </dgm:t>
    </dgm:pt>
    <dgm:pt modelId="{5769196F-1913-7644-BFF2-A049B2BFB9D5}">
      <dgm:prSet/>
      <dgm:spPr/>
      <dgm:t>
        <a:bodyPr/>
        <a:lstStyle/>
        <a:p>
          <a:pPr rtl="0"/>
          <a:r>
            <a:rPr lang="es-ES_tradnl" dirty="0" smtClean="0"/>
            <a:t>Lectura de literatura como una especificidad</a:t>
          </a:r>
          <a:endParaRPr lang="es-ES_tradnl" dirty="0"/>
        </a:p>
      </dgm:t>
    </dgm:pt>
    <dgm:pt modelId="{91A553E7-BF52-FD45-926A-7E1CB8549B15}" type="parTrans" cxnId="{3DBCC052-814B-1C44-811E-13077EF65B32}">
      <dgm:prSet/>
      <dgm:spPr/>
      <dgm:t>
        <a:bodyPr/>
        <a:lstStyle/>
        <a:p>
          <a:endParaRPr lang="es-ES"/>
        </a:p>
      </dgm:t>
    </dgm:pt>
    <dgm:pt modelId="{45B58318-5300-8640-A06B-D2421D5EAE48}" type="sibTrans" cxnId="{3DBCC052-814B-1C44-811E-13077EF65B32}">
      <dgm:prSet/>
      <dgm:spPr/>
      <dgm:t>
        <a:bodyPr/>
        <a:lstStyle/>
        <a:p>
          <a:endParaRPr lang="es-ES"/>
        </a:p>
      </dgm:t>
    </dgm:pt>
    <dgm:pt modelId="{51DF394E-E5E0-2144-8CBF-1BBD66CB7F31}">
      <dgm:prSet/>
      <dgm:spPr/>
      <dgm:t>
        <a:bodyPr/>
        <a:lstStyle/>
        <a:p>
          <a:pPr rtl="0"/>
          <a:r>
            <a:rPr lang="es-ES_tradnl" dirty="0" smtClean="0"/>
            <a:t>Elaboraci</a:t>
          </a:r>
          <a:r>
            <a:rPr lang="es-ES_tradnl" dirty="0" smtClean="0"/>
            <a:t>ón de programa de radio</a:t>
          </a:r>
          <a:endParaRPr lang="es-ES_tradnl" dirty="0"/>
        </a:p>
      </dgm:t>
    </dgm:pt>
    <dgm:pt modelId="{9824F582-6BC9-874C-BB06-733D10B1AE23}" type="parTrans" cxnId="{F03AA4E2-2CF3-274D-BB44-A10829F646FE}">
      <dgm:prSet/>
      <dgm:spPr/>
      <dgm:t>
        <a:bodyPr/>
        <a:lstStyle/>
        <a:p>
          <a:endParaRPr lang="es-ES"/>
        </a:p>
      </dgm:t>
    </dgm:pt>
    <dgm:pt modelId="{445EE4EF-2D48-A049-B5EC-9D0059E6FAF8}" type="sibTrans" cxnId="{F03AA4E2-2CF3-274D-BB44-A10829F646FE}">
      <dgm:prSet/>
      <dgm:spPr/>
      <dgm:t>
        <a:bodyPr/>
        <a:lstStyle/>
        <a:p>
          <a:endParaRPr lang="es-ES"/>
        </a:p>
      </dgm:t>
    </dgm:pt>
    <dgm:pt modelId="{582C021E-2EB9-424B-A813-D607DEB6AFA6}">
      <dgm:prSet/>
      <dgm:spPr/>
      <dgm:t>
        <a:bodyPr/>
        <a:lstStyle/>
        <a:p>
          <a:pPr rtl="0"/>
          <a:r>
            <a:rPr lang="es-ES_tradnl" dirty="0" smtClean="0"/>
            <a:t>Visita a monumentos arquitect</a:t>
          </a:r>
          <a:r>
            <a:rPr lang="es-ES_tradnl" dirty="0" smtClean="0"/>
            <a:t>ónicos</a:t>
          </a:r>
          <a:endParaRPr lang="es-ES_tradnl" dirty="0"/>
        </a:p>
      </dgm:t>
    </dgm:pt>
    <dgm:pt modelId="{1F1D7712-1F25-514E-B20B-C06159BA5431}" type="parTrans" cxnId="{815DBF54-0245-064D-8666-D169AA27BC09}">
      <dgm:prSet/>
      <dgm:spPr/>
      <dgm:t>
        <a:bodyPr/>
        <a:lstStyle/>
        <a:p>
          <a:endParaRPr lang="es-ES"/>
        </a:p>
      </dgm:t>
    </dgm:pt>
    <dgm:pt modelId="{FD5DD775-4A0A-1449-82A0-DC34F902EB47}" type="sibTrans" cxnId="{815DBF54-0245-064D-8666-D169AA27BC09}">
      <dgm:prSet/>
      <dgm:spPr/>
      <dgm:t>
        <a:bodyPr/>
        <a:lstStyle/>
        <a:p>
          <a:endParaRPr lang="es-ES"/>
        </a:p>
      </dgm:t>
    </dgm:pt>
    <dgm:pt modelId="{7B0DC792-941B-3547-AB3C-933DFF32FD2D}">
      <dgm:prSet/>
      <dgm:spPr/>
      <dgm:t>
        <a:bodyPr/>
        <a:lstStyle/>
        <a:p>
          <a:pPr rtl="0"/>
          <a:r>
            <a:rPr lang="es-ES_tradnl" dirty="0" smtClean="0"/>
            <a:t>Exhibici</a:t>
          </a:r>
          <a:r>
            <a:rPr lang="es-ES_tradnl" dirty="0" smtClean="0"/>
            <a:t>ón de galerías de arte en el salón</a:t>
          </a:r>
          <a:endParaRPr lang="es-ES_tradnl" dirty="0"/>
        </a:p>
      </dgm:t>
    </dgm:pt>
    <dgm:pt modelId="{0DD735A0-2CCA-0F45-97FD-12303741854B}" type="parTrans" cxnId="{CC8A0ADB-D888-814F-9CD4-FFAE9A290ABA}">
      <dgm:prSet/>
      <dgm:spPr/>
      <dgm:t>
        <a:bodyPr/>
        <a:lstStyle/>
        <a:p>
          <a:endParaRPr lang="es-ES"/>
        </a:p>
      </dgm:t>
    </dgm:pt>
    <dgm:pt modelId="{44FC430C-4899-6949-A181-7FC10CB8EB7C}" type="sibTrans" cxnId="{CC8A0ADB-D888-814F-9CD4-FFAE9A290ABA}">
      <dgm:prSet/>
      <dgm:spPr/>
      <dgm:t>
        <a:bodyPr/>
        <a:lstStyle/>
        <a:p>
          <a:endParaRPr lang="es-ES"/>
        </a:p>
      </dgm:t>
    </dgm:pt>
    <dgm:pt modelId="{408C8F12-22DD-DD4F-BD24-5328CD14FB37}" type="pres">
      <dgm:prSet presAssocID="{F37F5491-4EFF-B849-BAB5-7F65312796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A98D941-1C6E-1346-9D6E-2E4E39CE60FF}" type="pres">
      <dgm:prSet presAssocID="{A803A1B6-75AD-0144-93C5-DDA0E40049AA}" presName="thickLine" presStyleLbl="alignNode1" presStyleIdx="0" presStyleCnt="9"/>
      <dgm:spPr/>
    </dgm:pt>
    <dgm:pt modelId="{771B43E5-E125-1640-AB5F-5511A62FCCBF}" type="pres">
      <dgm:prSet presAssocID="{A803A1B6-75AD-0144-93C5-DDA0E40049AA}" presName="horz1" presStyleCnt="0"/>
      <dgm:spPr/>
    </dgm:pt>
    <dgm:pt modelId="{691CE9C2-C373-0B42-942B-FEB95E1F2A16}" type="pres">
      <dgm:prSet presAssocID="{A803A1B6-75AD-0144-93C5-DDA0E40049AA}" presName="tx1" presStyleLbl="revTx" presStyleIdx="0" presStyleCnt="9"/>
      <dgm:spPr/>
      <dgm:t>
        <a:bodyPr/>
        <a:lstStyle/>
        <a:p>
          <a:endParaRPr lang="es-ES"/>
        </a:p>
      </dgm:t>
    </dgm:pt>
    <dgm:pt modelId="{C202961D-19B5-0449-ACEA-0C5898A0E0FD}" type="pres">
      <dgm:prSet presAssocID="{A803A1B6-75AD-0144-93C5-DDA0E40049AA}" presName="vert1" presStyleCnt="0"/>
      <dgm:spPr/>
    </dgm:pt>
    <dgm:pt modelId="{36AC206F-9DF9-724C-A3C5-5DAB73276548}" type="pres">
      <dgm:prSet presAssocID="{7A937C85-1FAE-8C46-9906-83E9F360F083}" presName="thickLine" presStyleLbl="alignNode1" presStyleIdx="1" presStyleCnt="9"/>
      <dgm:spPr/>
    </dgm:pt>
    <dgm:pt modelId="{47B243DB-4CFC-9A41-AF5B-F402D971B348}" type="pres">
      <dgm:prSet presAssocID="{7A937C85-1FAE-8C46-9906-83E9F360F083}" presName="horz1" presStyleCnt="0"/>
      <dgm:spPr/>
    </dgm:pt>
    <dgm:pt modelId="{16D117C3-69BD-9B4B-92D3-DC46DA0A1FD0}" type="pres">
      <dgm:prSet presAssocID="{7A937C85-1FAE-8C46-9906-83E9F360F083}" presName="tx1" presStyleLbl="revTx" presStyleIdx="1" presStyleCnt="9"/>
      <dgm:spPr/>
      <dgm:t>
        <a:bodyPr/>
        <a:lstStyle/>
        <a:p>
          <a:endParaRPr lang="es-ES"/>
        </a:p>
      </dgm:t>
    </dgm:pt>
    <dgm:pt modelId="{9678B154-E7A9-914D-82C2-4EF70C25AAAE}" type="pres">
      <dgm:prSet presAssocID="{7A937C85-1FAE-8C46-9906-83E9F360F083}" presName="vert1" presStyleCnt="0"/>
      <dgm:spPr/>
    </dgm:pt>
    <dgm:pt modelId="{3D8EACFB-5CC7-9B46-B0CC-98EABBB5B33F}" type="pres">
      <dgm:prSet presAssocID="{1182D4C6-65FE-6E40-83EC-9EFAB365A0E0}" presName="thickLine" presStyleLbl="alignNode1" presStyleIdx="2" presStyleCnt="9"/>
      <dgm:spPr/>
    </dgm:pt>
    <dgm:pt modelId="{796FA112-B7FB-6E4B-ADC2-85535AA22499}" type="pres">
      <dgm:prSet presAssocID="{1182D4C6-65FE-6E40-83EC-9EFAB365A0E0}" presName="horz1" presStyleCnt="0"/>
      <dgm:spPr/>
    </dgm:pt>
    <dgm:pt modelId="{0975499B-6326-F846-9644-5AD892BADC68}" type="pres">
      <dgm:prSet presAssocID="{1182D4C6-65FE-6E40-83EC-9EFAB365A0E0}" presName="tx1" presStyleLbl="revTx" presStyleIdx="2" presStyleCnt="9"/>
      <dgm:spPr/>
      <dgm:t>
        <a:bodyPr/>
        <a:lstStyle/>
        <a:p>
          <a:endParaRPr lang="es-ES"/>
        </a:p>
      </dgm:t>
    </dgm:pt>
    <dgm:pt modelId="{E97DD9EA-7DCA-5A4A-90C7-4937765C3F3F}" type="pres">
      <dgm:prSet presAssocID="{1182D4C6-65FE-6E40-83EC-9EFAB365A0E0}" presName="vert1" presStyleCnt="0"/>
      <dgm:spPr/>
    </dgm:pt>
    <dgm:pt modelId="{47A8AFC3-0326-7649-9894-7028DBA248A1}" type="pres">
      <dgm:prSet presAssocID="{A46C74A3-9BCD-7342-A53A-8CCE75735CB9}" presName="thickLine" presStyleLbl="alignNode1" presStyleIdx="3" presStyleCnt="9"/>
      <dgm:spPr/>
    </dgm:pt>
    <dgm:pt modelId="{A91AD1BA-D64D-4D48-81C7-3595E465D9B8}" type="pres">
      <dgm:prSet presAssocID="{A46C74A3-9BCD-7342-A53A-8CCE75735CB9}" presName="horz1" presStyleCnt="0"/>
      <dgm:spPr/>
    </dgm:pt>
    <dgm:pt modelId="{0AE6635E-D4FB-6C4F-B4CB-FCD30733437E}" type="pres">
      <dgm:prSet presAssocID="{A46C74A3-9BCD-7342-A53A-8CCE75735CB9}" presName="tx1" presStyleLbl="revTx" presStyleIdx="3" presStyleCnt="9"/>
      <dgm:spPr/>
      <dgm:t>
        <a:bodyPr/>
        <a:lstStyle/>
        <a:p>
          <a:endParaRPr lang="es-ES"/>
        </a:p>
      </dgm:t>
    </dgm:pt>
    <dgm:pt modelId="{5354FB8B-8D89-1643-8C99-31B8C6F76EE2}" type="pres">
      <dgm:prSet presAssocID="{A46C74A3-9BCD-7342-A53A-8CCE75735CB9}" presName="vert1" presStyleCnt="0"/>
      <dgm:spPr/>
    </dgm:pt>
    <dgm:pt modelId="{0160F587-63D5-554D-BD6E-8E5080D23C85}" type="pres">
      <dgm:prSet presAssocID="{7549A794-CEF4-E24F-A620-5A85CA7FC2B1}" presName="thickLine" presStyleLbl="alignNode1" presStyleIdx="4" presStyleCnt="9"/>
      <dgm:spPr/>
    </dgm:pt>
    <dgm:pt modelId="{A201B154-62C2-F34D-9117-91E94C686696}" type="pres">
      <dgm:prSet presAssocID="{7549A794-CEF4-E24F-A620-5A85CA7FC2B1}" presName="horz1" presStyleCnt="0"/>
      <dgm:spPr/>
    </dgm:pt>
    <dgm:pt modelId="{180C164F-2148-8944-AFC6-F4B158704CEA}" type="pres">
      <dgm:prSet presAssocID="{7549A794-CEF4-E24F-A620-5A85CA7FC2B1}" presName="tx1" presStyleLbl="revTx" presStyleIdx="4" presStyleCnt="9"/>
      <dgm:spPr/>
      <dgm:t>
        <a:bodyPr/>
        <a:lstStyle/>
        <a:p>
          <a:endParaRPr lang="es-ES"/>
        </a:p>
      </dgm:t>
    </dgm:pt>
    <dgm:pt modelId="{C7F6DB09-8D87-114C-BF74-56BA522C92E5}" type="pres">
      <dgm:prSet presAssocID="{7549A794-CEF4-E24F-A620-5A85CA7FC2B1}" presName="vert1" presStyleCnt="0"/>
      <dgm:spPr/>
    </dgm:pt>
    <dgm:pt modelId="{7DD2B54E-A874-6E4D-AFA1-D27B5BD348E2}" type="pres">
      <dgm:prSet presAssocID="{5769196F-1913-7644-BFF2-A049B2BFB9D5}" presName="thickLine" presStyleLbl="alignNode1" presStyleIdx="5" presStyleCnt="9"/>
      <dgm:spPr/>
    </dgm:pt>
    <dgm:pt modelId="{5B656D79-5338-064A-B10A-D5542E913DBF}" type="pres">
      <dgm:prSet presAssocID="{5769196F-1913-7644-BFF2-A049B2BFB9D5}" presName="horz1" presStyleCnt="0"/>
      <dgm:spPr/>
    </dgm:pt>
    <dgm:pt modelId="{FD1D33ED-3862-5E46-813A-C6C32F9E2D22}" type="pres">
      <dgm:prSet presAssocID="{5769196F-1913-7644-BFF2-A049B2BFB9D5}" presName="tx1" presStyleLbl="revTx" presStyleIdx="5" presStyleCnt="9"/>
      <dgm:spPr/>
      <dgm:t>
        <a:bodyPr/>
        <a:lstStyle/>
        <a:p>
          <a:endParaRPr lang="es-ES"/>
        </a:p>
      </dgm:t>
    </dgm:pt>
    <dgm:pt modelId="{8EC00CF2-7EA1-E240-878C-4BFE7D539C02}" type="pres">
      <dgm:prSet presAssocID="{5769196F-1913-7644-BFF2-A049B2BFB9D5}" presName="vert1" presStyleCnt="0"/>
      <dgm:spPr/>
    </dgm:pt>
    <dgm:pt modelId="{AD0242A7-8A5E-264D-BCD3-DB5A509F3683}" type="pres">
      <dgm:prSet presAssocID="{51DF394E-E5E0-2144-8CBF-1BBD66CB7F31}" presName="thickLine" presStyleLbl="alignNode1" presStyleIdx="6" presStyleCnt="9"/>
      <dgm:spPr/>
    </dgm:pt>
    <dgm:pt modelId="{E72245AE-B181-454F-B345-D7DD2C84F0FB}" type="pres">
      <dgm:prSet presAssocID="{51DF394E-E5E0-2144-8CBF-1BBD66CB7F31}" presName="horz1" presStyleCnt="0"/>
      <dgm:spPr/>
    </dgm:pt>
    <dgm:pt modelId="{6AA7965C-2203-E046-8B14-455D0F44E83D}" type="pres">
      <dgm:prSet presAssocID="{51DF394E-E5E0-2144-8CBF-1BBD66CB7F31}" presName="tx1" presStyleLbl="revTx" presStyleIdx="6" presStyleCnt="9"/>
      <dgm:spPr/>
      <dgm:t>
        <a:bodyPr/>
        <a:lstStyle/>
        <a:p>
          <a:endParaRPr lang="es-ES"/>
        </a:p>
      </dgm:t>
    </dgm:pt>
    <dgm:pt modelId="{78E9FA82-CDC1-264C-B43D-AA435535A89F}" type="pres">
      <dgm:prSet presAssocID="{51DF394E-E5E0-2144-8CBF-1BBD66CB7F31}" presName="vert1" presStyleCnt="0"/>
      <dgm:spPr/>
    </dgm:pt>
    <dgm:pt modelId="{7BB0C04F-026C-D44D-9FF0-43C1AD0B64B9}" type="pres">
      <dgm:prSet presAssocID="{582C021E-2EB9-424B-A813-D607DEB6AFA6}" presName="thickLine" presStyleLbl="alignNode1" presStyleIdx="7" presStyleCnt="9"/>
      <dgm:spPr/>
    </dgm:pt>
    <dgm:pt modelId="{D7F42A64-8C2F-8442-BA6B-69BAD870A912}" type="pres">
      <dgm:prSet presAssocID="{582C021E-2EB9-424B-A813-D607DEB6AFA6}" presName="horz1" presStyleCnt="0"/>
      <dgm:spPr/>
    </dgm:pt>
    <dgm:pt modelId="{CD6CF1F2-062D-0F42-ACA4-3190FCF74571}" type="pres">
      <dgm:prSet presAssocID="{582C021E-2EB9-424B-A813-D607DEB6AFA6}" presName="tx1" presStyleLbl="revTx" presStyleIdx="7" presStyleCnt="9"/>
      <dgm:spPr/>
      <dgm:t>
        <a:bodyPr/>
        <a:lstStyle/>
        <a:p>
          <a:endParaRPr lang="es-ES"/>
        </a:p>
      </dgm:t>
    </dgm:pt>
    <dgm:pt modelId="{C94A01CD-A6B3-D049-8E42-4F7B2F760B48}" type="pres">
      <dgm:prSet presAssocID="{582C021E-2EB9-424B-A813-D607DEB6AFA6}" presName="vert1" presStyleCnt="0"/>
      <dgm:spPr/>
    </dgm:pt>
    <dgm:pt modelId="{9197EBA0-CE51-1445-90F2-3D214864A274}" type="pres">
      <dgm:prSet presAssocID="{7B0DC792-941B-3547-AB3C-933DFF32FD2D}" presName="thickLine" presStyleLbl="alignNode1" presStyleIdx="8" presStyleCnt="9"/>
      <dgm:spPr/>
    </dgm:pt>
    <dgm:pt modelId="{3F85908F-ED36-964F-A0C6-5121398DA2EC}" type="pres">
      <dgm:prSet presAssocID="{7B0DC792-941B-3547-AB3C-933DFF32FD2D}" presName="horz1" presStyleCnt="0"/>
      <dgm:spPr/>
    </dgm:pt>
    <dgm:pt modelId="{878665DC-D689-3C45-9BA9-F397553541D4}" type="pres">
      <dgm:prSet presAssocID="{7B0DC792-941B-3547-AB3C-933DFF32FD2D}" presName="tx1" presStyleLbl="revTx" presStyleIdx="8" presStyleCnt="9"/>
      <dgm:spPr/>
      <dgm:t>
        <a:bodyPr/>
        <a:lstStyle/>
        <a:p>
          <a:endParaRPr lang="es-ES"/>
        </a:p>
      </dgm:t>
    </dgm:pt>
    <dgm:pt modelId="{B468A9E9-D7CE-944F-8C45-FE69B767C434}" type="pres">
      <dgm:prSet presAssocID="{7B0DC792-941B-3547-AB3C-933DFF32FD2D}" presName="vert1" presStyleCnt="0"/>
      <dgm:spPr/>
    </dgm:pt>
  </dgm:ptLst>
  <dgm:cxnLst>
    <dgm:cxn modelId="{F03AA4E2-2CF3-274D-BB44-A10829F646FE}" srcId="{F37F5491-4EFF-B849-BAB5-7F653127966A}" destId="{51DF394E-E5E0-2144-8CBF-1BBD66CB7F31}" srcOrd="6" destOrd="0" parTransId="{9824F582-6BC9-874C-BB06-733D10B1AE23}" sibTransId="{445EE4EF-2D48-A049-B5EC-9D0059E6FAF8}"/>
    <dgm:cxn modelId="{815DBF54-0245-064D-8666-D169AA27BC09}" srcId="{F37F5491-4EFF-B849-BAB5-7F653127966A}" destId="{582C021E-2EB9-424B-A813-D607DEB6AFA6}" srcOrd="7" destOrd="0" parTransId="{1F1D7712-1F25-514E-B20B-C06159BA5431}" sibTransId="{FD5DD775-4A0A-1449-82A0-DC34F902EB47}"/>
    <dgm:cxn modelId="{86514ED9-A2E9-AC4E-B625-509328C82289}" type="presOf" srcId="{A46C74A3-9BCD-7342-A53A-8CCE75735CB9}" destId="{0AE6635E-D4FB-6C4F-B4CB-FCD30733437E}" srcOrd="0" destOrd="0" presId="urn:microsoft.com/office/officeart/2008/layout/LinedList"/>
    <dgm:cxn modelId="{3DBCC052-814B-1C44-811E-13077EF65B32}" srcId="{F37F5491-4EFF-B849-BAB5-7F653127966A}" destId="{5769196F-1913-7644-BFF2-A049B2BFB9D5}" srcOrd="5" destOrd="0" parTransId="{91A553E7-BF52-FD45-926A-7E1CB8549B15}" sibTransId="{45B58318-5300-8640-A06B-D2421D5EAE48}"/>
    <dgm:cxn modelId="{CD87073D-F56C-6C46-AB0F-4B3D1539F5E7}" type="presOf" srcId="{F37F5491-4EFF-B849-BAB5-7F653127966A}" destId="{408C8F12-22DD-DD4F-BD24-5328CD14FB37}" srcOrd="0" destOrd="0" presId="urn:microsoft.com/office/officeart/2008/layout/LinedList"/>
    <dgm:cxn modelId="{26FA0C65-E071-0744-B2BD-298A78947EB2}" type="presOf" srcId="{5769196F-1913-7644-BFF2-A049B2BFB9D5}" destId="{FD1D33ED-3862-5E46-813A-C6C32F9E2D22}" srcOrd="0" destOrd="0" presId="urn:microsoft.com/office/officeart/2008/layout/LinedList"/>
    <dgm:cxn modelId="{6DD9A5EB-13D6-E448-B2AE-FAFC888C66FE}" srcId="{F37F5491-4EFF-B849-BAB5-7F653127966A}" destId="{1182D4C6-65FE-6E40-83EC-9EFAB365A0E0}" srcOrd="2" destOrd="0" parTransId="{0FEECC8A-A809-9941-9387-799080ACCCFA}" sibTransId="{9C5E6990-1B57-EF4C-A954-14C854C4491C}"/>
    <dgm:cxn modelId="{9E277BE8-189E-AA44-8E06-FA4E88499369}" srcId="{F37F5491-4EFF-B849-BAB5-7F653127966A}" destId="{A803A1B6-75AD-0144-93C5-DDA0E40049AA}" srcOrd="0" destOrd="0" parTransId="{165CF9CE-9328-5440-88C6-FB60662DE6D9}" sibTransId="{13E63624-6AAF-7441-8299-C709EB509C79}"/>
    <dgm:cxn modelId="{5B41AC5B-8696-184E-BF37-9201426A2467}" srcId="{F37F5491-4EFF-B849-BAB5-7F653127966A}" destId="{A46C74A3-9BCD-7342-A53A-8CCE75735CB9}" srcOrd="3" destOrd="0" parTransId="{05A4C087-8357-8E4A-A7B8-B63536436E1E}" sibTransId="{681E06F2-535C-9F4F-BD62-FB254DD33CB2}"/>
    <dgm:cxn modelId="{23833F5B-A7AC-0A4C-ABA7-48E2C637A803}" type="presOf" srcId="{7549A794-CEF4-E24F-A620-5A85CA7FC2B1}" destId="{180C164F-2148-8944-AFC6-F4B158704CEA}" srcOrd="0" destOrd="0" presId="urn:microsoft.com/office/officeart/2008/layout/LinedList"/>
    <dgm:cxn modelId="{BB9CDD1D-F490-2D47-879A-DCCA4D3892B5}" type="presOf" srcId="{7B0DC792-941B-3547-AB3C-933DFF32FD2D}" destId="{878665DC-D689-3C45-9BA9-F397553541D4}" srcOrd="0" destOrd="0" presId="urn:microsoft.com/office/officeart/2008/layout/LinedList"/>
    <dgm:cxn modelId="{CC8A0ADB-D888-814F-9CD4-FFAE9A290ABA}" srcId="{F37F5491-4EFF-B849-BAB5-7F653127966A}" destId="{7B0DC792-941B-3547-AB3C-933DFF32FD2D}" srcOrd="8" destOrd="0" parTransId="{0DD735A0-2CCA-0F45-97FD-12303741854B}" sibTransId="{44FC430C-4899-6949-A181-7FC10CB8EB7C}"/>
    <dgm:cxn modelId="{F94C957D-210A-214D-BCDA-5F58605393E2}" type="presOf" srcId="{1182D4C6-65FE-6E40-83EC-9EFAB365A0E0}" destId="{0975499B-6326-F846-9644-5AD892BADC68}" srcOrd="0" destOrd="0" presId="urn:microsoft.com/office/officeart/2008/layout/LinedList"/>
    <dgm:cxn modelId="{81A5F089-FC4B-A54A-8668-F5E2026F827E}" type="presOf" srcId="{A803A1B6-75AD-0144-93C5-DDA0E40049AA}" destId="{691CE9C2-C373-0B42-942B-FEB95E1F2A16}" srcOrd="0" destOrd="0" presId="urn:microsoft.com/office/officeart/2008/layout/LinedList"/>
    <dgm:cxn modelId="{3339B7CA-2871-864C-B879-066D3373DA08}" srcId="{F37F5491-4EFF-B849-BAB5-7F653127966A}" destId="{7A937C85-1FAE-8C46-9906-83E9F360F083}" srcOrd="1" destOrd="0" parTransId="{7159FD7E-614F-5240-985F-69F50480E573}" sibTransId="{B309D169-AEAF-1242-B6D0-C691B65F3900}"/>
    <dgm:cxn modelId="{6BFA9B88-28A3-1041-BF43-419304A8C287}" type="presOf" srcId="{51DF394E-E5E0-2144-8CBF-1BBD66CB7F31}" destId="{6AA7965C-2203-E046-8B14-455D0F44E83D}" srcOrd="0" destOrd="0" presId="urn:microsoft.com/office/officeart/2008/layout/LinedList"/>
    <dgm:cxn modelId="{84F904D9-C105-3648-BD17-82576E8D2791}" type="presOf" srcId="{7A937C85-1FAE-8C46-9906-83E9F360F083}" destId="{16D117C3-69BD-9B4B-92D3-DC46DA0A1FD0}" srcOrd="0" destOrd="0" presId="urn:microsoft.com/office/officeart/2008/layout/LinedList"/>
    <dgm:cxn modelId="{8BAB4C4B-B3C1-2B4E-9104-2D4D8201BB4A}" type="presOf" srcId="{582C021E-2EB9-424B-A813-D607DEB6AFA6}" destId="{CD6CF1F2-062D-0F42-ACA4-3190FCF74571}" srcOrd="0" destOrd="0" presId="urn:microsoft.com/office/officeart/2008/layout/LinedList"/>
    <dgm:cxn modelId="{C3E2CB0D-2611-AE48-BB80-1D8E69F49F7E}" srcId="{F37F5491-4EFF-B849-BAB5-7F653127966A}" destId="{7549A794-CEF4-E24F-A620-5A85CA7FC2B1}" srcOrd="4" destOrd="0" parTransId="{73651D45-E36D-FB4A-AD03-7C9B3F049199}" sibTransId="{502FF575-B00F-6D44-8371-C3CE5BFE2CE6}"/>
    <dgm:cxn modelId="{368E3606-0A0F-7445-94B8-E8632D8337AD}" type="presParOf" srcId="{408C8F12-22DD-DD4F-BD24-5328CD14FB37}" destId="{1A98D941-1C6E-1346-9D6E-2E4E39CE60FF}" srcOrd="0" destOrd="0" presId="urn:microsoft.com/office/officeart/2008/layout/LinedList"/>
    <dgm:cxn modelId="{AE83512C-0F65-FA4E-A334-70DEEB5481E2}" type="presParOf" srcId="{408C8F12-22DD-DD4F-BD24-5328CD14FB37}" destId="{771B43E5-E125-1640-AB5F-5511A62FCCBF}" srcOrd="1" destOrd="0" presId="urn:microsoft.com/office/officeart/2008/layout/LinedList"/>
    <dgm:cxn modelId="{70DD98D1-FF96-4A4A-8AA6-E14C4FC6E003}" type="presParOf" srcId="{771B43E5-E125-1640-AB5F-5511A62FCCBF}" destId="{691CE9C2-C373-0B42-942B-FEB95E1F2A16}" srcOrd="0" destOrd="0" presId="urn:microsoft.com/office/officeart/2008/layout/LinedList"/>
    <dgm:cxn modelId="{30961FB8-7BF6-194E-923F-60DDFEF5BFAC}" type="presParOf" srcId="{771B43E5-E125-1640-AB5F-5511A62FCCBF}" destId="{C202961D-19B5-0449-ACEA-0C5898A0E0FD}" srcOrd="1" destOrd="0" presId="urn:microsoft.com/office/officeart/2008/layout/LinedList"/>
    <dgm:cxn modelId="{663C37CA-79B6-9749-967E-9D54F29F8FFF}" type="presParOf" srcId="{408C8F12-22DD-DD4F-BD24-5328CD14FB37}" destId="{36AC206F-9DF9-724C-A3C5-5DAB73276548}" srcOrd="2" destOrd="0" presId="urn:microsoft.com/office/officeart/2008/layout/LinedList"/>
    <dgm:cxn modelId="{0A48159A-D8DF-E44A-905A-125089ECBD70}" type="presParOf" srcId="{408C8F12-22DD-DD4F-BD24-5328CD14FB37}" destId="{47B243DB-4CFC-9A41-AF5B-F402D971B348}" srcOrd="3" destOrd="0" presId="urn:microsoft.com/office/officeart/2008/layout/LinedList"/>
    <dgm:cxn modelId="{16490A1A-8560-3F43-88A0-F93FF8930FBF}" type="presParOf" srcId="{47B243DB-4CFC-9A41-AF5B-F402D971B348}" destId="{16D117C3-69BD-9B4B-92D3-DC46DA0A1FD0}" srcOrd="0" destOrd="0" presId="urn:microsoft.com/office/officeart/2008/layout/LinedList"/>
    <dgm:cxn modelId="{FB74DD5F-030D-0F46-B86A-B4BCA33DF90E}" type="presParOf" srcId="{47B243DB-4CFC-9A41-AF5B-F402D971B348}" destId="{9678B154-E7A9-914D-82C2-4EF70C25AAAE}" srcOrd="1" destOrd="0" presId="urn:microsoft.com/office/officeart/2008/layout/LinedList"/>
    <dgm:cxn modelId="{396705D2-FE6D-6F41-9BB5-79CD0010D9F8}" type="presParOf" srcId="{408C8F12-22DD-DD4F-BD24-5328CD14FB37}" destId="{3D8EACFB-5CC7-9B46-B0CC-98EABBB5B33F}" srcOrd="4" destOrd="0" presId="urn:microsoft.com/office/officeart/2008/layout/LinedList"/>
    <dgm:cxn modelId="{8EACCD1A-6C07-B84D-AA26-02D2A753CE95}" type="presParOf" srcId="{408C8F12-22DD-DD4F-BD24-5328CD14FB37}" destId="{796FA112-B7FB-6E4B-ADC2-85535AA22499}" srcOrd="5" destOrd="0" presId="urn:microsoft.com/office/officeart/2008/layout/LinedList"/>
    <dgm:cxn modelId="{8B2C50C7-2FC4-F04E-9E32-8E4091DF07BD}" type="presParOf" srcId="{796FA112-B7FB-6E4B-ADC2-85535AA22499}" destId="{0975499B-6326-F846-9644-5AD892BADC68}" srcOrd="0" destOrd="0" presId="urn:microsoft.com/office/officeart/2008/layout/LinedList"/>
    <dgm:cxn modelId="{93561A1F-379E-8148-B962-CC055D0C2D52}" type="presParOf" srcId="{796FA112-B7FB-6E4B-ADC2-85535AA22499}" destId="{E97DD9EA-7DCA-5A4A-90C7-4937765C3F3F}" srcOrd="1" destOrd="0" presId="urn:microsoft.com/office/officeart/2008/layout/LinedList"/>
    <dgm:cxn modelId="{1BB460A3-EFB2-A84A-8043-E741700FA4FF}" type="presParOf" srcId="{408C8F12-22DD-DD4F-BD24-5328CD14FB37}" destId="{47A8AFC3-0326-7649-9894-7028DBA248A1}" srcOrd="6" destOrd="0" presId="urn:microsoft.com/office/officeart/2008/layout/LinedList"/>
    <dgm:cxn modelId="{7C815DEB-7024-0948-B7E4-3E8D688971D3}" type="presParOf" srcId="{408C8F12-22DD-DD4F-BD24-5328CD14FB37}" destId="{A91AD1BA-D64D-4D48-81C7-3595E465D9B8}" srcOrd="7" destOrd="0" presId="urn:microsoft.com/office/officeart/2008/layout/LinedList"/>
    <dgm:cxn modelId="{28FF144B-D22E-5A4A-9B56-D2666EDAECD0}" type="presParOf" srcId="{A91AD1BA-D64D-4D48-81C7-3595E465D9B8}" destId="{0AE6635E-D4FB-6C4F-B4CB-FCD30733437E}" srcOrd="0" destOrd="0" presId="urn:microsoft.com/office/officeart/2008/layout/LinedList"/>
    <dgm:cxn modelId="{13A7A704-9FFA-7F44-AA7B-AF732B419BBB}" type="presParOf" srcId="{A91AD1BA-D64D-4D48-81C7-3595E465D9B8}" destId="{5354FB8B-8D89-1643-8C99-31B8C6F76EE2}" srcOrd="1" destOrd="0" presId="urn:microsoft.com/office/officeart/2008/layout/LinedList"/>
    <dgm:cxn modelId="{0A584114-F863-9144-AD4A-966A271746F4}" type="presParOf" srcId="{408C8F12-22DD-DD4F-BD24-5328CD14FB37}" destId="{0160F587-63D5-554D-BD6E-8E5080D23C85}" srcOrd="8" destOrd="0" presId="urn:microsoft.com/office/officeart/2008/layout/LinedList"/>
    <dgm:cxn modelId="{795832AE-1F3D-814E-A98A-20ED47D4916F}" type="presParOf" srcId="{408C8F12-22DD-DD4F-BD24-5328CD14FB37}" destId="{A201B154-62C2-F34D-9117-91E94C686696}" srcOrd="9" destOrd="0" presId="urn:microsoft.com/office/officeart/2008/layout/LinedList"/>
    <dgm:cxn modelId="{2BC46B90-71A1-2A4E-8A02-C1701A024BAF}" type="presParOf" srcId="{A201B154-62C2-F34D-9117-91E94C686696}" destId="{180C164F-2148-8944-AFC6-F4B158704CEA}" srcOrd="0" destOrd="0" presId="urn:microsoft.com/office/officeart/2008/layout/LinedList"/>
    <dgm:cxn modelId="{44C5726E-DFC9-0040-99F7-07210DD80F48}" type="presParOf" srcId="{A201B154-62C2-F34D-9117-91E94C686696}" destId="{C7F6DB09-8D87-114C-BF74-56BA522C92E5}" srcOrd="1" destOrd="0" presId="urn:microsoft.com/office/officeart/2008/layout/LinedList"/>
    <dgm:cxn modelId="{378A2EFD-D438-B04A-AE78-D4493614AC36}" type="presParOf" srcId="{408C8F12-22DD-DD4F-BD24-5328CD14FB37}" destId="{7DD2B54E-A874-6E4D-AFA1-D27B5BD348E2}" srcOrd="10" destOrd="0" presId="urn:microsoft.com/office/officeart/2008/layout/LinedList"/>
    <dgm:cxn modelId="{76609E14-D1E2-7A4E-9113-80E5DAC61BA9}" type="presParOf" srcId="{408C8F12-22DD-DD4F-BD24-5328CD14FB37}" destId="{5B656D79-5338-064A-B10A-D5542E913DBF}" srcOrd="11" destOrd="0" presId="urn:microsoft.com/office/officeart/2008/layout/LinedList"/>
    <dgm:cxn modelId="{4068973A-3A56-8F4B-A79C-0C637C361139}" type="presParOf" srcId="{5B656D79-5338-064A-B10A-D5542E913DBF}" destId="{FD1D33ED-3862-5E46-813A-C6C32F9E2D22}" srcOrd="0" destOrd="0" presId="urn:microsoft.com/office/officeart/2008/layout/LinedList"/>
    <dgm:cxn modelId="{84441AE4-0787-A84E-884C-27BE070B5F7F}" type="presParOf" srcId="{5B656D79-5338-064A-B10A-D5542E913DBF}" destId="{8EC00CF2-7EA1-E240-878C-4BFE7D539C02}" srcOrd="1" destOrd="0" presId="urn:microsoft.com/office/officeart/2008/layout/LinedList"/>
    <dgm:cxn modelId="{C15BFD99-E4B4-5E47-BB1D-307FC06F9818}" type="presParOf" srcId="{408C8F12-22DD-DD4F-BD24-5328CD14FB37}" destId="{AD0242A7-8A5E-264D-BCD3-DB5A509F3683}" srcOrd="12" destOrd="0" presId="urn:microsoft.com/office/officeart/2008/layout/LinedList"/>
    <dgm:cxn modelId="{E9448FEC-E2DF-D24C-A9D2-AD51423DF0D4}" type="presParOf" srcId="{408C8F12-22DD-DD4F-BD24-5328CD14FB37}" destId="{E72245AE-B181-454F-B345-D7DD2C84F0FB}" srcOrd="13" destOrd="0" presId="urn:microsoft.com/office/officeart/2008/layout/LinedList"/>
    <dgm:cxn modelId="{BEB69A48-544E-3B45-BE70-C6262FF573B7}" type="presParOf" srcId="{E72245AE-B181-454F-B345-D7DD2C84F0FB}" destId="{6AA7965C-2203-E046-8B14-455D0F44E83D}" srcOrd="0" destOrd="0" presId="urn:microsoft.com/office/officeart/2008/layout/LinedList"/>
    <dgm:cxn modelId="{1F7AD7FE-D4AB-B740-87F4-5D466907B516}" type="presParOf" srcId="{E72245AE-B181-454F-B345-D7DD2C84F0FB}" destId="{78E9FA82-CDC1-264C-B43D-AA435535A89F}" srcOrd="1" destOrd="0" presId="urn:microsoft.com/office/officeart/2008/layout/LinedList"/>
    <dgm:cxn modelId="{4EB0440C-17CE-B349-9C0D-EB116736880A}" type="presParOf" srcId="{408C8F12-22DD-DD4F-BD24-5328CD14FB37}" destId="{7BB0C04F-026C-D44D-9FF0-43C1AD0B64B9}" srcOrd="14" destOrd="0" presId="urn:microsoft.com/office/officeart/2008/layout/LinedList"/>
    <dgm:cxn modelId="{C09D0360-A274-DB40-9B46-FAE4A1A31055}" type="presParOf" srcId="{408C8F12-22DD-DD4F-BD24-5328CD14FB37}" destId="{D7F42A64-8C2F-8442-BA6B-69BAD870A912}" srcOrd="15" destOrd="0" presId="urn:microsoft.com/office/officeart/2008/layout/LinedList"/>
    <dgm:cxn modelId="{19336DF6-4A5E-1249-A52F-439918F87DBB}" type="presParOf" srcId="{D7F42A64-8C2F-8442-BA6B-69BAD870A912}" destId="{CD6CF1F2-062D-0F42-ACA4-3190FCF74571}" srcOrd="0" destOrd="0" presId="urn:microsoft.com/office/officeart/2008/layout/LinedList"/>
    <dgm:cxn modelId="{97F66FA2-A310-2B41-B7D9-AFFA313887E1}" type="presParOf" srcId="{D7F42A64-8C2F-8442-BA6B-69BAD870A912}" destId="{C94A01CD-A6B3-D049-8E42-4F7B2F760B48}" srcOrd="1" destOrd="0" presId="urn:microsoft.com/office/officeart/2008/layout/LinedList"/>
    <dgm:cxn modelId="{38427867-C4B7-724E-9CEC-2F13D8C7112D}" type="presParOf" srcId="{408C8F12-22DD-DD4F-BD24-5328CD14FB37}" destId="{9197EBA0-CE51-1445-90F2-3D214864A274}" srcOrd="16" destOrd="0" presId="urn:microsoft.com/office/officeart/2008/layout/LinedList"/>
    <dgm:cxn modelId="{5F20903E-D8A0-9743-906B-BCFBC9AA17B5}" type="presParOf" srcId="{408C8F12-22DD-DD4F-BD24-5328CD14FB37}" destId="{3F85908F-ED36-964F-A0C6-5121398DA2EC}" srcOrd="17" destOrd="0" presId="urn:microsoft.com/office/officeart/2008/layout/LinedList"/>
    <dgm:cxn modelId="{4618AC1A-9B38-D047-BD35-E7F226426FA5}" type="presParOf" srcId="{3F85908F-ED36-964F-A0C6-5121398DA2EC}" destId="{878665DC-D689-3C45-9BA9-F397553541D4}" srcOrd="0" destOrd="0" presId="urn:microsoft.com/office/officeart/2008/layout/LinedList"/>
    <dgm:cxn modelId="{2B51BA8D-B222-5D4C-883F-26B132B179DB}" type="presParOf" srcId="{3F85908F-ED36-964F-A0C6-5121398DA2EC}" destId="{B468A9E9-D7CE-944F-8C45-FE69B767C4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AE07FE-973C-5D47-8B5E-E8324DE10247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33C30A-C33B-E247-BB14-D5663F96F8FE}">
      <dgm:prSet custT="1"/>
      <dgm:spPr/>
      <dgm:t>
        <a:bodyPr/>
        <a:lstStyle/>
        <a:p>
          <a:pPr rtl="0"/>
          <a:r>
            <a:rPr lang="es-ES_tradnl" sz="3600" dirty="0" smtClean="0"/>
            <a:t>Proyectos de aula</a:t>
          </a:r>
          <a:endParaRPr lang="es-ES_tradnl" sz="3600" dirty="0"/>
        </a:p>
      </dgm:t>
    </dgm:pt>
    <dgm:pt modelId="{90B4E358-3327-9047-81DB-657D11EA00D5}" type="parTrans" cxnId="{D12E77AE-B01D-C742-96CC-DD433690C824}">
      <dgm:prSet/>
      <dgm:spPr/>
      <dgm:t>
        <a:bodyPr/>
        <a:lstStyle/>
        <a:p>
          <a:endParaRPr lang="es-ES" sz="3200"/>
        </a:p>
      </dgm:t>
    </dgm:pt>
    <dgm:pt modelId="{AEF789FF-3D9F-0143-B954-9B0AE46B6A28}" type="sibTrans" cxnId="{D12E77AE-B01D-C742-96CC-DD433690C824}">
      <dgm:prSet/>
      <dgm:spPr/>
      <dgm:t>
        <a:bodyPr/>
        <a:lstStyle/>
        <a:p>
          <a:endParaRPr lang="es-ES" sz="3200"/>
        </a:p>
      </dgm:t>
    </dgm:pt>
    <dgm:pt modelId="{DB77C311-2DE2-2744-BDBD-A73911BB9F8B}">
      <dgm:prSet custT="1"/>
      <dgm:spPr/>
      <dgm:t>
        <a:bodyPr/>
        <a:lstStyle/>
        <a:p>
          <a:pPr rtl="0"/>
          <a:r>
            <a:rPr lang="pt-BR" sz="3600" dirty="0" err="1" smtClean="0"/>
            <a:t>Secuencia</a:t>
          </a:r>
          <a:r>
            <a:rPr lang="pt-BR" sz="3600" dirty="0" smtClean="0"/>
            <a:t> </a:t>
          </a:r>
          <a:r>
            <a:rPr lang="pt-BR" sz="3600" dirty="0" err="1" smtClean="0"/>
            <a:t>did</a:t>
          </a:r>
          <a:r>
            <a:rPr lang="pt-BR" sz="3600" dirty="0" err="1" smtClean="0"/>
            <a:t>áctica</a:t>
          </a:r>
          <a:endParaRPr lang="pt-BR" sz="3600" dirty="0"/>
        </a:p>
      </dgm:t>
    </dgm:pt>
    <dgm:pt modelId="{90BA46A7-13E4-164B-AFE8-FBE0041EF704}" type="parTrans" cxnId="{9CA9079C-0F6C-D547-B711-1A497472E582}">
      <dgm:prSet/>
      <dgm:spPr/>
      <dgm:t>
        <a:bodyPr/>
        <a:lstStyle/>
        <a:p>
          <a:endParaRPr lang="es-ES" sz="3200"/>
        </a:p>
      </dgm:t>
    </dgm:pt>
    <dgm:pt modelId="{12092253-39E1-AD48-AD93-C90D38F8894B}" type="sibTrans" cxnId="{9CA9079C-0F6C-D547-B711-1A497472E582}">
      <dgm:prSet/>
      <dgm:spPr/>
      <dgm:t>
        <a:bodyPr/>
        <a:lstStyle/>
        <a:p>
          <a:endParaRPr lang="es-ES" sz="3200"/>
        </a:p>
      </dgm:t>
    </dgm:pt>
    <dgm:pt modelId="{842E84C4-33AE-2F4C-AD3F-182F97D9DEF0}">
      <dgm:prSet custT="1"/>
      <dgm:spPr/>
      <dgm:t>
        <a:bodyPr/>
        <a:lstStyle/>
        <a:p>
          <a:pPr rtl="0"/>
          <a:r>
            <a:rPr lang="nl-NL" sz="3600" dirty="0" err="1" smtClean="0"/>
            <a:t>Proyecto</a:t>
          </a:r>
          <a:r>
            <a:rPr lang="nl-NL" sz="3600" dirty="0" smtClean="0"/>
            <a:t> de </a:t>
          </a:r>
          <a:r>
            <a:rPr lang="nl-NL" sz="3600" dirty="0" err="1" smtClean="0"/>
            <a:t>lengua</a:t>
          </a:r>
          <a:endParaRPr lang="nl-NL" sz="3600" dirty="0"/>
        </a:p>
      </dgm:t>
    </dgm:pt>
    <dgm:pt modelId="{81B26205-BD7C-E446-BEB9-D9848C6D0FF5}" type="parTrans" cxnId="{C654FA29-6D92-6A40-91E9-1CDDFF0EAC37}">
      <dgm:prSet/>
      <dgm:spPr/>
      <dgm:t>
        <a:bodyPr/>
        <a:lstStyle/>
        <a:p>
          <a:endParaRPr lang="es-ES" sz="3200"/>
        </a:p>
      </dgm:t>
    </dgm:pt>
    <dgm:pt modelId="{8EF8390A-5536-5F44-B6DC-FF6E33963EB7}" type="sibTrans" cxnId="{C654FA29-6D92-6A40-91E9-1CDDFF0EAC37}">
      <dgm:prSet/>
      <dgm:spPr/>
      <dgm:t>
        <a:bodyPr/>
        <a:lstStyle/>
        <a:p>
          <a:endParaRPr lang="es-ES" sz="3200"/>
        </a:p>
      </dgm:t>
    </dgm:pt>
    <dgm:pt modelId="{FE614F24-E27F-3546-8BFE-52AB7E31C0E5}">
      <dgm:prSet custT="1"/>
      <dgm:spPr/>
      <dgm:t>
        <a:bodyPr/>
        <a:lstStyle/>
        <a:p>
          <a:pPr rtl="0"/>
          <a:r>
            <a:rPr lang="es-ES_tradnl" sz="3600" dirty="0" smtClean="0"/>
            <a:t>Actividad</a:t>
          </a:r>
          <a:endParaRPr lang="es-ES_tradnl" sz="3600" dirty="0"/>
        </a:p>
      </dgm:t>
    </dgm:pt>
    <dgm:pt modelId="{6A76BC72-CC79-754A-B1F7-3BDAF0B55BB7}" type="parTrans" cxnId="{36AD5765-BED7-E849-8185-2617D3E7B1A8}">
      <dgm:prSet/>
      <dgm:spPr/>
      <dgm:t>
        <a:bodyPr/>
        <a:lstStyle/>
        <a:p>
          <a:endParaRPr lang="es-ES" sz="3200"/>
        </a:p>
      </dgm:t>
    </dgm:pt>
    <dgm:pt modelId="{C93EF72D-BBBF-3F42-B15F-A6B5A3C9EBC0}" type="sibTrans" cxnId="{36AD5765-BED7-E849-8185-2617D3E7B1A8}">
      <dgm:prSet/>
      <dgm:spPr/>
      <dgm:t>
        <a:bodyPr/>
        <a:lstStyle/>
        <a:p>
          <a:endParaRPr lang="es-ES" sz="3200"/>
        </a:p>
      </dgm:t>
    </dgm:pt>
    <dgm:pt modelId="{F1706C57-3962-ED4D-A3DB-2F2E5BFCCE1E}" type="pres">
      <dgm:prSet presAssocID="{D5AE07FE-973C-5D47-8B5E-E8324DE1024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E5698A64-B455-524C-9718-3BEE0D4A3C9E}" type="pres">
      <dgm:prSet presAssocID="{CF33C30A-C33B-E247-BB14-D5663F96F8FE}" presName="parenttextcomposite" presStyleCnt="0"/>
      <dgm:spPr/>
    </dgm:pt>
    <dgm:pt modelId="{624839E5-8031-FF45-972D-1E6AD262D12A}" type="pres">
      <dgm:prSet presAssocID="{CF33C30A-C33B-E247-BB14-D5663F96F8FE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6DC4A-0BDF-7248-99CD-5FC57C9757C0}" type="pres">
      <dgm:prSet presAssocID="{CF33C30A-C33B-E247-BB14-D5663F96F8FE}" presName="parallelogramComposite" presStyleCnt="0"/>
      <dgm:spPr/>
    </dgm:pt>
    <dgm:pt modelId="{A89083BB-A473-C041-B428-1E41163C59DF}" type="pres">
      <dgm:prSet presAssocID="{CF33C30A-C33B-E247-BB14-D5663F96F8FE}" presName="parallelogram1" presStyleLbl="alignNode1" presStyleIdx="0" presStyleCnt="28"/>
      <dgm:spPr/>
    </dgm:pt>
    <dgm:pt modelId="{A3847FF6-5AA5-5B47-AB49-98491CE21E95}" type="pres">
      <dgm:prSet presAssocID="{CF33C30A-C33B-E247-BB14-D5663F96F8FE}" presName="parallelogram2" presStyleLbl="alignNode1" presStyleIdx="1" presStyleCnt="28"/>
      <dgm:spPr/>
    </dgm:pt>
    <dgm:pt modelId="{21B66C8A-9D5C-1D41-8589-873C6A43957E}" type="pres">
      <dgm:prSet presAssocID="{CF33C30A-C33B-E247-BB14-D5663F96F8FE}" presName="parallelogram3" presStyleLbl="alignNode1" presStyleIdx="2" presStyleCnt="28"/>
      <dgm:spPr/>
    </dgm:pt>
    <dgm:pt modelId="{4923FE04-8C5A-904D-9644-7DE6B7BB1422}" type="pres">
      <dgm:prSet presAssocID="{CF33C30A-C33B-E247-BB14-D5663F96F8FE}" presName="parallelogram4" presStyleLbl="alignNode1" presStyleIdx="3" presStyleCnt="28"/>
      <dgm:spPr/>
    </dgm:pt>
    <dgm:pt modelId="{45CA579E-B308-0045-BD43-C5A463283E7E}" type="pres">
      <dgm:prSet presAssocID="{CF33C30A-C33B-E247-BB14-D5663F96F8FE}" presName="parallelogram5" presStyleLbl="alignNode1" presStyleIdx="4" presStyleCnt="28"/>
      <dgm:spPr/>
    </dgm:pt>
    <dgm:pt modelId="{29FC3C79-89D0-D545-9235-27D453E46591}" type="pres">
      <dgm:prSet presAssocID="{CF33C30A-C33B-E247-BB14-D5663F96F8FE}" presName="parallelogram6" presStyleLbl="alignNode1" presStyleIdx="5" presStyleCnt="28"/>
      <dgm:spPr/>
    </dgm:pt>
    <dgm:pt modelId="{703EB12E-D057-DA42-B1E6-748841292B46}" type="pres">
      <dgm:prSet presAssocID="{CF33C30A-C33B-E247-BB14-D5663F96F8FE}" presName="parallelogram7" presStyleLbl="alignNode1" presStyleIdx="6" presStyleCnt="28"/>
      <dgm:spPr/>
    </dgm:pt>
    <dgm:pt modelId="{FF083C9A-570C-B544-8F56-541794011D53}" type="pres">
      <dgm:prSet presAssocID="{AEF789FF-3D9F-0143-B954-9B0AE46B6A28}" presName="sibTrans" presStyleCnt="0"/>
      <dgm:spPr/>
    </dgm:pt>
    <dgm:pt modelId="{99E1E05B-B2F1-B14F-9D27-EB57E6CAB972}" type="pres">
      <dgm:prSet presAssocID="{DB77C311-2DE2-2744-BDBD-A73911BB9F8B}" presName="parenttextcomposite" presStyleCnt="0"/>
      <dgm:spPr/>
    </dgm:pt>
    <dgm:pt modelId="{238299F6-38EC-164F-B4E1-EF8E6FCEBC4F}" type="pres">
      <dgm:prSet presAssocID="{DB77C311-2DE2-2744-BDBD-A73911BB9F8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9FA42-DC47-8C47-BF84-1A6D0ED4DAEC}" type="pres">
      <dgm:prSet presAssocID="{DB77C311-2DE2-2744-BDBD-A73911BB9F8B}" presName="parallelogramComposite" presStyleCnt="0"/>
      <dgm:spPr/>
    </dgm:pt>
    <dgm:pt modelId="{BC3CD384-638C-014A-97C5-D35E63B0368C}" type="pres">
      <dgm:prSet presAssocID="{DB77C311-2DE2-2744-BDBD-A73911BB9F8B}" presName="parallelogram1" presStyleLbl="alignNode1" presStyleIdx="7" presStyleCnt="28"/>
      <dgm:spPr/>
    </dgm:pt>
    <dgm:pt modelId="{933C65DB-0C3B-F44D-91D8-3E76CCBC5182}" type="pres">
      <dgm:prSet presAssocID="{DB77C311-2DE2-2744-BDBD-A73911BB9F8B}" presName="parallelogram2" presStyleLbl="alignNode1" presStyleIdx="8" presStyleCnt="28"/>
      <dgm:spPr/>
    </dgm:pt>
    <dgm:pt modelId="{FC86BC8B-F346-FF43-B652-178E91E38FED}" type="pres">
      <dgm:prSet presAssocID="{DB77C311-2DE2-2744-BDBD-A73911BB9F8B}" presName="parallelogram3" presStyleLbl="alignNode1" presStyleIdx="9" presStyleCnt="28"/>
      <dgm:spPr/>
    </dgm:pt>
    <dgm:pt modelId="{D8CA738D-B3CD-3E4B-94A0-57926CFE4834}" type="pres">
      <dgm:prSet presAssocID="{DB77C311-2DE2-2744-BDBD-A73911BB9F8B}" presName="parallelogram4" presStyleLbl="alignNode1" presStyleIdx="10" presStyleCnt="28"/>
      <dgm:spPr/>
    </dgm:pt>
    <dgm:pt modelId="{CC192477-13B6-F740-B1AF-31A0B247A947}" type="pres">
      <dgm:prSet presAssocID="{DB77C311-2DE2-2744-BDBD-A73911BB9F8B}" presName="parallelogram5" presStyleLbl="alignNode1" presStyleIdx="11" presStyleCnt="28"/>
      <dgm:spPr/>
    </dgm:pt>
    <dgm:pt modelId="{5E8EF5FF-3E58-4B49-AE5B-56FEC70EBDB8}" type="pres">
      <dgm:prSet presAssocID="{DB77C311-2DE2-2744-BDBD-A73911BB9F8B}" presName="parallelogram6" presStyleLbl="alignNode1" presStyleIdx="12" presStyleCnt="28"/>
      <dgm:spPr/>
    </dgm:pt>
    <dgm:pt modelId="{D67E5C15-9F2C-9940-B6BA-7CBB24E0ACB1}" type="pres">
      <dgm:prSet presAssocID="{DB77C311-2DE2-2744-BDBD-A73911BB9F8B}" presName="parallelogram7" presStyleLbl="alignNode1" presStyleIdx="13" presStyleCnt="28"/>
      <dgm:spPr/>
    </dgm:pt>
    <dgm:pt modelId="{640E3DEC-71E3-FD40-A9A5-472D083BEE81}" type="pres">
      <dgm:prSet presAssocID="{12092253-39E1-AD48-AD93-C90D38F8894B}" presName="sibTrans" presStyleCnt="0"/>
      <dgm:spPr/>
    </dgm:pt>
    <dgm:pt modelId="{A775AEEB-49D4-9042-8059-2D2DFD0847E0}" type="pres">
      <dgm:prSet presAssocID="{842E84C4-33AE-2F4C-AD3F-182F97D9DEF0}" presName="parenttextcomposite" presStyleCnt="0"/>
      <dgm:spPr/>
    </dgm:pt>
    <dgm:pt modelId="{5849C392-3556-A04F-AE78-1FB2BEA7E341}" type="pres">
      <dgm:prSet presAssocID="{842E84C4-33AE-2F4C-AD3F-182F97D9DEF0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1734A-A246-AE40-9008-20C9BD2A005A}" type="pres">
      <dgm:prSet presAssocID="{842E84C4-33AE-2F4C-AD3F-182F97D9DEF0}" presName="parallelogramComposite" presStyleCnt="0"/>
      <dgm:spPr/>
    </dgm:pt>
    <dgm:pt modelId="{55ABA9B1-3DD4-F945-82BB-488FB873049D}" type="pres">
      <dgm:prSet presAssocID="{842E84C4-33AE-2F4C-AD3F-182F97D9DEF0}" presName="parallelogram1" presStyleLbl="alignNode1" presStyleIdx="14" presStyleCnt="28"/>
      <dgm:spPr/>
    </dgm:pt>
    <dgm:pt modelId="{A15CD4F5-D56B-F241-8CA8-B9ADF1A65C2E}" type="pres">
      <dgm:prSet presAssocID="{842E84C4-33AE-2F4C-AD3F-182F97D9DEF0}" presName="parallelogram2" presStyleLbl="alignNode1" presStyleIdx="15" presStyleCnt="28"/>
      <dgm:spPr/>
    </dgm:pt>
    <dgm:pt modelId="{C4B307E1-F815-8843-B027-38EB0D5A1820}" type="pres">
      <dgm:prSet presAssocID="{842E84C4-33AE-2F4C-AD3F-182F97D9DEF0}" presName="parallelogram3" presStyleLbl="alignNode1" presStyleIdx="16" presStyleCnt="28"/>
      <dgm:spPr/>
    </dgm:pt>
    <dgm:pt modelId="{7E1602F1-C5EC-4D4E-A2E3-066F1F9C7BF9}" type="pres">
      <dgm:prSet presAssocID="{842E84C4-33AE-2F4C-AD3F-182F97D9DEF0}" presName="parallelogram4" presStyleLbl="alignNode1" presStyleIdx="17" presStyleCnt="28"/>
      <dgm:spPr/>
    </dgm:pt>
    <dgm:pt modelId="{0457C7CB-6864-6147-8B7F-934612BDB260}" type="pres">
      <dgm:prSet presAssocID="{842E84C4-33AE-2F4C-AD3F-182F97D9DEF0}" presName="parallelogram5" presStyleLbl="alignNode1" presStyleIdx="18" presStyleCnt="28"/>
      <dgm:spPr/>
    </dgm:pt>
    <dgm:pt modelId="{6AC4B58A-6AA5-1B40-8789-C28FE95884E5}" type="pres">
      <dgm:prSet presAssocID="{842E84C4-33AE-2F4C-AD3F-182F97D9DEF0}" presName="parallelogram6" presStyleLbl="alignNode1" presStyleIdx="19" presStyleCnt="28"/>
      <dgm:spPr/>
    </dgm:pt>
    <dgm:pt modelId="{98BC0A83-328A-9042-A715-30E573EA36DD}" type="pres">
      <dgm:prSet presAssocID="{842E84C4-33AE-2F4C-AD3F-182F97D9DEF0}" presName="parallelogram7" presStyleLbl="alignNode1" presStyleIdx="20" presStyleCnt="28"/>
      <dgm:spPr/>
    </dgm:pt>
    <dgm:pt modelId="{72B31112-2039-DB40-B89E-B4A660B1C78A}" type="pres">
      <dgm:prSet presAssocID="{8EF8390A-5536-5F44-B6DC-FF6E33963EB7}" presName="sibTrans" presStyleCnt="0"/>
      <dgm:spPr/>
    </dgm:pt>
    <dgm:pt modelId="{6E06B2A5-563C-B74A-A54B-EFA5A3C5B094}" type="pres">
      <dgm:prSet presAssocID="{FE614F24-E27F-3546-8BFE-52AB7E31C0E5}" presName="parenttextcomposite" presStyleCnt="0"/>
      <dgm:spPr/>
    </dgm:pt>
    <dgm:pt modelId="{8F41674C-C54A-4648-A6D8-8BDAB08919D1}" type="pres">
      <dgm:prSet presAssocID="{FE614F24-E27F-3546-8BFE-52AB7E31C0E5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52919-7DA3-5146-B70A-D348AEB569B9}" type="pres">
      <dgm:prSet presAssocID="{FE614F24-E27F-3546-8BFE-52AB7E31C0E5}" presName="parallelogramComposite" presStyleCnt="0"/>
      <dgm:spPr/>
    </dgm:pt>
    <dgm:pt modelId="{04006286-39C1-254A-85C3-815593168CC6}" type="pres">
      <dgm:prSet presAssocID="{FE614F24-E27F-3546-8BFE-52AB7E31C0E5}" presName="parallelogram1" presStyleLbl="alignNode1" presStyleIdx="21" presStyleCnt="28"/>
      <dgm:spPr/>
    </dgm:pt>
    <dgm:pt modelId="{BDAB5ECF-981B-D84E-A6B3-C69A057CE669}" type="pres">
      <dgm:prSet presAssocID="{FE614F24-E27F-3546-8BFE-52AB7E31C0E5}" presName="parallelogram2" presStyleLbl="alignNode1" presStyleIdx="22" presStyleCnt="28"/>
      <dgm:spPr/>
    </dgm:pt>
    <dgm:pt modelId="{F1AADB84-63AE-2D44-9914-5A9922E0F5C2}" type="pres">
      <dgm:prSet presAssocID="{FE614F24-E27F-3546-8BFE-52AB7E31C0E5}" presName="parallelogram3" presStyleLbl="alignNode1" presStyleIdx="23" presStyleCnt="28"/>
      <dgm:spPr/>
    </dgm:pt>
    <dgm:pt modelId="{3265357F-0008-8845-ABB0-03BE316F8E18}" type="pres">
      <dgm:prSet presAssocID="{FE614F24-E27F-3546-8BFE-52AB7E31C0E5}" presName="parallelogram4" presStyleLbl="alignNode1" presStyleIdx="24" presStyleCnt="28"/>
      <dgm:spPr/>
    </dgm:pt>
    <dgm:pt modelId="{75CA0676-0247-FF4E-A666-EAC2FE972ED8}" type="pres">
      <dgm:prSet presAssocID="{FE614F24-E27F-3546-8BFE-52AB7E31C0E5}" presName="parallelogram5" presStyleLbl="alignNode1" presStyleIdx="25" presStyleCnt="28"/>
      <dgm:spPr/>
    </dgm:pt>
    <dgm:pt modelId="{8F11872B-A1DA-CE49-88D5-8906969517BD}" type="pres">
      <dgm:prSet presAssocID="{FE614F24-E27F-3546-8BFE-52AB7E31C0E5}" presName="parallelogram6" presStyleLbl="alignNode1" presStyleIdx="26" presStyleCnt="28"/>
      <dgm:spPr/>
    </dgm:pt>
    <dgm:pt modelId="{200A8980-C95A-874E-8722-FF6F6FB49F89}" type="pres">
      <dgm:prSet presAssocID="{FE614F24-E27F-3546-8BFE-52AB7E31C0E5}" presName="parallelogram7" presStyleLbl="alignNode1" presStyleIdx="27" presStyleCnt="28"/>
      <dgm:spPr/>
    </dgm:pt>
  </dgm:ptLst>
  <dgm:cxnLst>
    <dgm:cxn modelId="{9CA9079C-0F6C-D547-B711-1A497472E582}" srcId="{D5AE07FE-973C-5D47-8B5E-E8324DE10247}" destId="{DB77C311-2DE2-2744-BDBD-A73911BB9F8B}" srcOrd="1" destOrd="0" parTransId="{90BA46A7-13E4-164B-AFE8-FBE0041EF704}" sibTransId="{12092253-39E1-AD48-AD93-C90D38F8894B}"/>
    <dgm:cxn modelId="{7B74CF14-7F49-0648-AD99-135361472513}" type="presOf" srcId="{DB77C311-2DE2-2744-BDBD-A73911BB9F8B}" destId="{238299F6-38EC-164F-B4E1-EF8E6FCEBC4F}" srcOrd="0" destOrd="0" presId="urn:microsoft.com/office/officeart/2008/layout/VerticalAccentList"/>
    <dgm:cxn modelId="{D12E77AE-B01D-C742-96CC-DD433690C824}" srcId="{D5AE07FE-973C-5D47-8B5E-E8324DE10247}" destId="{CF33C30A-C33B-E247-BB14-D5663F96F8FE}" srcOrd="0" destOrd="0" parTransId="{90B4E358-3327-9047-81DB-657D11EA00D5}" sibTransId="{AEF789FF-3D9F-0143-B954-9B0AE46B6A28}"/>
    <dgm:cxn modelId="{C654FA29-6D92-6A40-91E9-1CDDFF0EAC37}" srcId="{D5AE07FE-973C-5D47-8B5E-E8324DE10247}" destId="{842E84C4-33AE-2F4C-AD3F-182F97D9DEF0}" srcOrd="2" destOrd="0" parTransId="{81B26205-BD7C-E446-BEB9-D9848C6D0FF5}" sibTransId="{8EF8390A-5536-5F44-B6DC-FF6E33963EB7}"/>
    <dgm:cxn modelId="{8CF138D9-5358-D747-BEC0-57307EF8DC19}" type="presOf" srcId="{D5AE07FE-973C-5D47-8B5E-E8324DE10247}" destId="{F1706C57-3962-ED4D-A3DB-2F2E5BFCCE1E}" srcOrd="0" destOrd="0" presId="urn:microsoft.com/office/officeart/2008/layout/VerticalAccentList"/>
    <dgm:cxn modelId="{36AD5765-BED7-E849-8185-2617D3E7B1A8}" srcId="{D5AE07FE-973C-5D47-8B5E-E8324DE10247}" destId="{FE614F24-E27F-3546-8BFE-52AB7E31C0E5}" srcOrd="3" destOrd="0" parTransId="{6A76BC72-CC79-754A-B1F7-3BDAF0B55BB7}" sibTransId="{C93EF72D-BBBF-3F42-B15F-A6B5A3C9EBC0}"/>
    <dgm:cxn modelId="{CA510F96-BC6F-D247-9AA6-28B97DEF296A}" type="presOf" srcId="{FE614F24-E27F-3546-8BFE-52AB7E31C0E5}" destId="{8F41674C-C54A-4648-A6D8-8BDAB08919D1}" srcOrd="0" destOrd="0" presId="urn:microsoft.com/office/officeart/2008/layout/VerticalAccentList"/>
    <dgm:cxn modelId="{A4AD84FA-A510-D94F-8775-630B64135933}" type="presOf" srcId="{842E84C4-33AE-2F4C-AD3F-182F97D9DEF0}" destId="{5849C392-3556-A04F-AE78-1FB2BEA7E341}" srcOrd="0" destOrd="0" presId="urn:microsoft.com/office/officeart/2008/layout/VerticalAccentList"/>
    <dgm:cxn modelId="{CF2C0BEF-326C-5A43-9BE2-C99559EF13FD}" type="presOf" srcId="{CF33C30A-C33B-E247-BB14-D5663F96F8FE}" destId="{624839E5-8031-FF45-972D-1E6AD262D12A}" srcOrd="0" destOrd="0" presId="urn:microsoft.com/office/officeart/2008/layout/VerticalAccentList"/>
    <dgm:cxn modelId="{2885C03F-48C6-5E4B-BA7B-17241DB226BC}" type="presParOf" srcId="{F1706C57-3962-ED4D-A3DB-2F2E5BFCCE1E}" destId="{E5698A64-B455-524C-9718-3BEE0D4A3C9E}" srcOrd="0" destOrd="0" presId="urn:microsoft.com/office/officeart/2008/layout/VerticalAccentList"/>
    <dgm:cxn modelId="{09F23B8B-C4C3-9A4E-9046-C7249B0082CF}" type="presParOf" srcId="{E5698A64-B455-524C-9718-3BEE0D4A3C9E}" destId="{624839E5-8031-FF45-972D-1E6AD262D12A}" srcOrd="0" destOrd="0" presId="urn:microsoft.com/office/officeart/2008/layout/VerticalAccentList"/>
    <dgm:cxn modelId="{AA9DB3D4-A754-F143-A606-BF4DE761021D}" type="presParOf" srcId="{F1706C57-3962-ED4D-A3DB-2F2E5BFCCE1E}" destId="{66B6DC4A-0BDF-7248-99CD-5FC57C9757C0}" srcOrd="1" destOrd="0" presId="urn:microsoft.com/office/officeart/2008/layout/VerticalAccentList"/>
    <dgm:cxn modelId="{E42E2AD1-6445-DD49-830D-A295EE9B69D6}" type="presParOf" srcId="{66B6DC4A-0BDF-7248-99CD-5FC57C9757C0}" destId="{A89083BB-A473-C041-B428-1E41163C59DF}" srcOrd="0" destOrd="0" presId="urn:microsoft.com/office/officeart/2008/layout/VerticalAccentList"/>
    <dgm:cxn modelId="{902A7A68-E211-104B-996D-69126FB6B8C7}" type="presParOf" srcId="{66B6DC4A-0BDF-7248-99CD-5FC57C9757C0}" destId="{A3847FF6-5AA5-5B47-AB49-98491CE21E95}" srcOrd="1" destOrd="0" presId="urn:microsoft.com/office/officeart/2008/layout/VerticalAccentList"/>
    <dgm:cxn modelId="{E4F12346-5945-5543-85B9-41988745D98A}" type="presParOf" srcId="{66B6DC4A-0BDF-7248-99CD-5FC57C9757C0}" destId="{21B66C8A-9D5C-1D41-8589-873C6A43957E}" srcOrd="2" destOrd="0" presId="urn:microsoft.com/office/officeart/2008/layout/VerticalAccentList"/>
    <dgm:cxn modelId="{3A67BB6F-67B3-C146-ACA2-8FF83D546B20}" type="presParOf" srcId="{66B6DC4A-0BDF-7248-99CD-5FC57C9757C0}" destId="{4923FE04-8C5A-904D-9644-7DE6B7BB1422}" srcOrd="3" destOrd="0" presId="urn:microsoft.com/office/officeart/2008/layout/VerticalAccentList"/>
    <dgm:cxn modelId="{CA179BDD-E2E5-D14E-97EB-85CED230784C}" type="presParOf" srcId="{66B6DC4A-0BDF-7248-99CD-5FC57C9757C0}" destId="{45CA579E-B308-0045-BD43-C5A463283E7E}" srcOrd="4" destOrd="0" presId="urn:microsoft.com/office/officeart/2008/layout/VerticalAccentList"/>
    <dgm:cxn modelId="{F38D22E4-4515-1541-826E-9B6358533316}" type="presParOf" srcId="{66B6DC4A-0BDF-7248-99CD-5FC57C9757C0}" destId="{29FC3C79-89D0-D545-9235-27D453E46591}" srcOrd="5" destOrd="0" presId="urn:microsoft.com/office/officeart/2008/layout/VerticalAccentList"/>
    <dgm:cxn modelId="{474D587E-CD97-B54B-A7C9-AC4EF9C6CE60}" type="presParOf" srcId="{66B6DC4A-0BDF-7248-99CD-5FC57C9757C0}" destId="{703EB12E-D057-DA42-B1E6-748841292B46}" srcOrd="6" destOrd="0" presId="urn:microsoft.com/office/officeart/2008/layout/VerticalAccentList"/>
    <dgm:cxn modelId="{C8A3AA4A-8880-A847-A415-8499F11A46B1}" type="presParOf" srcId="{F1706C57-3962-ED4D-A3DB-2F2E5BFCCE1E}" destId="{FF083C9A-570C-B544-8F56-541794011D53}" srcOrd="2" destOrd="0" presId="urn:microsoft.com/office/officeart/2008/layout/VerticalAccentList"/>
    <dgm:cxn modelId="{C044E430-CBBD-F341-81C9-707BF0F5CB18}" type="presParOf" srcId="{F1706C57-3962-ED4D-A3DB-2F2E5BFCCE1E}" destId="{99E1E05B-B2F1-B14F-9D27-EB57E6CAB972}" srcOrd="3" destOrd="0" presId="urn:microsoft.com/office/officeart/2008/layout/VerticalAccentList"/>
    <dgm:cxn modelId="{4AB344D0-74A7-6445-B514-6BDAC008C993}" type="presParOf" srcId="{99E1E05B-B2F1-B14F-9D27-EB57E6CAB972}" destId="{238299F6-38EC-164F-B4E1-EF8E6FCEBC4F}" srcOrd="0" destOrd="0" presId="urn:microsoft.com/office/officeart/2008/layout/VerticalAccentList"/>
    <dgm:cxn modelId="{751FF773-09B6-E645-91B2-7132981EB73A}" type="presParOf" srcId="{F1706C57-3962-ED4D-A3DB-2F2E5BFCCE1E}" destId="{8429FA42-DC47-8C47-BF84-1A6D0ED4DAEC}" srcOrd="4" destOrd="0" presId="urn:microsoft.com/office/officeart/2008/layout/VerticalAccentList"/>
    <dgm:cxn modelId="{3B97E0EB-EDC0-0644-AE71-E9CA02354D8C}" type="presParOf" srcId="{8429FA42-DC47-8C47-BF84-1A6D0ED4DAEC}" destId="{BC3CD384-638C-014A-97C5-D35E63B0368C}" srcOrd="0" destOrd="0" presId="urn:microsoft.com/office/officeart/2008/layout/VerticalAccentList"/>
    <dgm:cxn modelId="{93CD1FF2-D7B9-6149-9668-332B37B8DCB1}" type="presParOf" srcId="{8429FA42-DC47-8C47-BF84-1A6D0ED4DAEC}" destId="{933C65DB-0C3B-F44D-91D8-3E76CCBC5182}" srcOrd="1" destOrd="0" presId="urn:microsoft.com/office/officeart/2008/layout/VerticalAccentList"/>
    <dgm:cxn modelId="{7F4F88D4-08B1-C845-947D-C9156943D2CA}" type="presParOf" srcId="{8429FA42-DC47-8C47-BF84-1A6D0ED4DAEC}" destId="{FC86BC8B-F346-FF43-B652-178E91E38FED}" srcOrd="2" destOrd="0" presId="urn:microsoft.com/office/officeart/2008/layout/VerticalAccentList"/>
    <dgm:cxn modelId="{EF981315-2BA6-5544-A408-1399AC505348}" type="presParOf" srcId="{8429FA42-DC47-8C47-BF84-1A6D0ED4DAEC}" destId="{D8CA738D-B3CD-3E4B-94A0-57926CFE4834}" srcOrd="3" destOrd="0" presId="urn:microsoft.com/office/officeart/2008/layout/VerticalAccentList"/>
    <dgm:cxn modelId="{A558F938-2EA5-4D4F-AFAB-BF718CD9E7CB}" type="presParOf" srcId="{8429FA42-DC47-8C47-BF84-1A6D0ED4DAEC}" destId="{CC192477-13B6-F740-B1AF-31A0B247A947}" srcOrd="4" destOrd="0" presId="urn:microsoft.com/office/officeart/2008/layout/VerticalAccentList"/>
    <dgm:cxn modelId="{8FE2C264-D37F-DA46-AE73-54D903D78312}" type="presParOf" srcId="{8429FA42-DC47-8C47-BF84-1A6D0ED4DAEC}" destId="{5E8EF5FF-3E58-4B49-AE5B-56FEC70EBDB8}" srcOrd="5" destOrd="0" presId="urn:microsoft.com/office/officeart/2008/layout/VerticalAccentList"/>
    <dgm:cxn modelId="{F3E8A494-3B5C-3B44-A1DE-5EA1D2146872}" type="presParOf" srcId="{8429FA42-DC47-8C47-BF84-1A6D0ED4DAEC}" destId="{D67E5C15-9F2C-9940-B6BA-7CBB24E0ACB1}" srcOrd="6" destOrd="0" presId="urn:microsoft.com/office/officeart/2008/layout/VerticalAccentList"/>
    <dgm:cxn modelId="{7EF9EC32-E99E-D849-B0F6-E1197AB24076}" type="presParOf" srcId="{F1706C57-3962-ED4D-A3DB-2F2E5BFCCE1E}" destId="{640E3DEC-71E3-FD40-A9A5-472D083BEE81}" srcOrd="5" destOrd="0" presId="urn:microsoft.com/office/officeart/2008/layout/VerticalAccentList"/>
    <dgm:cxn modelId="{BEB55296-9E42-0743-8F1D-EA52E2DCC159}" type="presParOf" srcId="{F1706C57-3962-ED4D-A3DB-2F2E5BFCCE1E}" destId="{A775AEEB-49D4-9042-8059-2D2DFD0847E0}" srcOrd="6" destOrd="0" presId="urn:microsoft.com/office/officeart/2008/layout/VerticalAccentList"/>
    <dgm:cxn modelId="{BBA1F986-523C-864A-A450-22A32DB03C16}" type="presParOf" srcId="{A775AEEB-49D4-9042-8059-2D2DFD0847E0}" destId="{5849C392-3556-A04F-AE78-1FB2BEA7E341}" srcOrd="0" destOrd="0" presId="urn:microsoft.com/office/officeart/2008/layout/VerticalAccentList"/>
    <dgm:cxn modelId="{597E2629-65C3-7748-8EBB-1D7E657CB846}" type="presParOf" srcId="{F1706C57-3962-ED4D-A3DB-2F2E5BFCCE1E}" destId="{26C1734A-A246-AE40-9008-20C9BD2A005A}" srcOrd="7" destOrd="0" presId="urn:microsoft.com/office/officeart/2008/layout/VerticalAccentList"/>
    <dgm:cxn modelId="{00D308B5-28AA-BD49-A5E1-20840D054835}" type="presParOf" srcId="{26C1734A-A246-AE40-9008-20C9BD2A005A}" destId="{55ABA9B1-3DD4-F945-82BB-488FB873049D}" srcOrd="0" destOrd="0" presId="urn:microsoft.com/office/officeart/2008/layout/VerticalAccentList"/>
    <dgm:cxn modelId="{9795FDB2-8AB0-8440-A714-59BDEECE5CCA}" type="presParOf" srcId="{26C1734A-A246-AE40-9008-20C9BD2A005A}" destId="{A15CD4F5-D56B-F241-8CA8-B9ADF1A65C2E}" srcOrd="1" destOrd="0" presId="urn:microsoft.com/office/officeart/2008/layout/VerticalAccentList"/>
    <dgm:cxn modelId="{70B06984-C48A-3A40-BBB3-3BB83BD09B70}" type="presParOf" srcId="{26C1734A-A246-AE40-9008-20C9BD2A005A}" destId="{C4B307E1-F815-8843-B027-38EB0D5A1820}" srcOrd="2" destOrd="0" presId="urn:microsoft.com/office/officeart/2008/layout/VerticalAccentList"/>
    <dgm:cxn modelId="{154B895D-2518-6545-A4C1-19F9B246163A}" type="presParOf" srcId="{26C1734A-A246-AE40-9008-20C9BD2A005A}" destId="{7E1602F1-C5EC-4D4E-A2E3-066F1F9C7BF9}" srcOrd="3" destOrd="0" presId="urn:microsoft.com/office/officeart/2008/layout/VerticalAccentList"/>
    <dgm:cxn modelId="{13281E36-F37D-CE4C-9AB5-7CCC0C4F6B97}" type="presParOf" srcId="{26C1734A-A246-AE40-9008-20C9BD2A005A}" destId="{0457C7CB-6864-6147-8B7F-934612BDB260}" srcOrd="4" destOrd="0" presId="urn:microsoft.com/office/officeart/2008/layout/VerticalAccentList"/>
    <dgm:cxn modelId="{B8B47A4B-0832-2E43-A2BC-FA1E595FA2E9}" type="presParOf" srcId="{26C1734A-A246-AE40-9008-20C9BD2A005A}" destId="{6AC4B58A-6AA5-1B40-8789-C28FE95884E5}" srcOrd="5" destOrd="0" presId="urn:microsoft.com/office/officeart/2008/layout/VerticalAccentList"/>
    <dgm:cxn modelId="{52F54870-3BA7-1747-A82F-CA9C6C5F657C}" type="presParOf" srcId="{26C1734A-A246-AE40-9008-20C9BD2A005A}" destId="{98BC0A83-328A-9042-A715-30E573EA36DD}" srcOrd="6" destOrd="0" presId="urn:microsoft.com/office/officeart/2008/layout/VerticalAccentList"/>
    <dgm:cxn modelId="{064089C7-EF60-F34C-8B48-AB1BF2D5284E}" type="presParOf" srcId="{F1706C57-3962-ED4D-A3DB-2F2E5BFCCE1E}" destId="{72B31112-2039-DB40-B89E-B4A660B1C78A}" srcOrd="8" destOrd="0" presId="urn:microsoft.com/office/officeart/2008/layout/VerticalAccentList"/>
    <dgm:cxn modelId="{54A859F2-4833-244B-BEE2-D9C9ABD58E4D}" type="presParOf" srcId="{F1706C57-3962-ED4D-A3DB-2F2E5BFCCE1E}" destId="{6E06B2A5-563C-B74A-A54B-EFA5A3C5B094}" srcOrd="9" destOrd="0" presId="urn:microsoft.com/office/officeart/2008/layout/VerticalAccentList"/>
    <dgm:cxn modelId="{F787F4D0-904D-F540-A5BC-AB74FC117207}" type="presParOf" srcId="{6E06B2A5-563C-B74A-A54B-EFA5A3C5B094}" destId="{8F41674C-C54A-4648-A6D8-8BDAB08919D1}" srcOrd="0" destOrd="0" presId="urn:microsoft.com/office/officeart/2008/layout/VerticalAccentList"/>
    <dgm:cxn modelId="{197C0E8D-0976-D34F-9958-3C65A5571692}" type="presParOf" srcId="{F1706C57-3962-ED4D-A3DB-2F2E5BFCCE1E}" destId="{BD452919-7DA3-5146-B70A-D348AEB569B9}" srcOrd="10" destOrd="0" presId="urn:microsoft.com/office/officeart/2008/layout/VerticalAccentList"/>
    <dgm:cxn modelId="{B204D3D5-A846-144D-9AA3-3600E100DDFC}" type="presParOf" srcId="{BD452919-7DA3-5146-B70A-D348AEB569B9}" destId="{04006286-39C1-254A-85C3-815593168CC6}" srcOrd="0" destOrd="0" presId="urn:microsoft.com/office/officeart/2008/layout/VerticalAccentList"/>
    <dgm:cxn modelId="{D3B93178-E98C-2947-BF5C-B95DF5C52CCE}" type="presParOf" srcId="{BD452919-7DA3-5146-B70A-D348AEB569B9}" destId="{BDAB5ECF-981B-D84E-A6B3-C69A057CE669}" srcOrd="1" destOrd="0" presId="urn:microsoft.com/office/officeart/2008/layout/VerticalAccentList"/>
    <dgm:cxn modelId="{9FC88194-4DB7-404B-A9CA-ECE017A6681D}" type="presParOf" srcId="{BD452919-7DA3-5146-B70A-D348AEB569B9}" destId="{F1AADB84-63AE-2D44-9914-5A9922E0F5C2}" srcOrd="2" destOrd="0" presId="urn:microsoft.com/office/officeart/2008/layout/VerticalAccentList"/>
    <dgm:cxn modelId="{B4D12A0C-2842-1344-B038-2D0079531B3C}" type="presParOf" srcId="{BD452919-7DA3-5146-B70A-D348AEB569B9}" destId="{3265357F-0008-8845-ABB0-03BE316F8E18}" srcOrd="3" destOrd="0" presId="urn:microsoft.com/office/officeart/2008/layout/VerticalAccentList"/>
    <dgm:cxn modelId="{66F6EE12-0CC6-4540-B9C4-E67EAF461106}" type="presParOf" srcId="{BD452919-7DA3-5146-B70A-D348AEB569B9}" destId="{75CA0676-0247-FF4E-A666-EAC2FE972ED8}" srcOrd="4" destOrd="0" presId="urn:microsoft.com/office/officeart/2008/layout/VerticalAccentList"/>
    <dgm:cxn modelId="{D060C109-34D7-2B41-9587-72728D917F8B}" type="presParOf" srcId="{BD452919-7DA3-5146-B70A-D348AEB569B9}" destId="{8F11872B-A1DA-CE49-88D5-8906969517BD}" srcOrd="5" destOrd="0" presId="urn:microsoft.com/office/officeart/2008/layout/VerticalAccentList"/>
    <dgm:cxn modelId="{DD2F7B1D-27BC-4F40-88B1-D2BE9C9FF123}" type="presParOf" srcId="{BD452919-7DA3-5146-B70A-D348AEB569B9}" destId="{200A8980-C95A-874E-8722-FF6F6FB49F8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46E49-7D9B-8D41-85A8-9EA7A76CB28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9F3BB-B8AB-6541-A245-39CE71840BFB}">
      <dgm:prSet/>
      <dgm:spPr/>
      <dgm:t>
        <a:bodyPr/>
        <a:lstStyle/>
        <a:p>
          <a:pPr rtl="0"/>
          <a:r>
            <a:rPr lang="es-ES_tradnl" dirty="0" smtClean="0"/>
            <a:t>“En esta etapa del proceso educativo es necesario proveer a los estudiantes de oportunidades variadas y significativas para fortalecer el lenguaje con propuestas did</a:t>
          </a:r>
          <a:r>
            <a:rPr lang="es-ES_tradnl" dirty="0" smtClean="0"/>
            <a:t>ácticas que les permitan confirmarlo como un acto placentero, útil, pertinente e interesante</a:t>
          </a:r>
          <a:r>
            <a:rPr lang="es-ES_tradnl" dirty="0" smtClean="0"/>
            <a:t>”</a:t>
          </a:r>
          <a:r>
            <a:rPr lang="es-ES_tradnl" dirty="0" smtClean="0"/>
            <a:t>.</a:t>
          </a:r>
          <a:endParaRPr lang="es-ES_tradnl" dirty="0"/>
        </a:p>
      </dgm:t>
    </dgm:pt>
    <dgm:pt modelId="{B343A4BE-74EE-B341-8917-1F42C7F180FE}" type="parTrans" cxnId="{37EBAC08-86C9-5742-94CE-7791C7B32417}">
      <dgm:prSet/>
      <dgm:spPr/>
      <dgm:t>
        <a:bodyPr/>
        <a:lstStyle/>
        <a:p>
          <a:endParaRPr lang="es-ES"/>
        </a:p>
      </dgm:t>
    </dgm:pt>
    <dgm:pt modelId="{C178867C-40A6-6647-9F38-9A212424DB2A}" type="sibTrans" cxnId="{37EBAC08-86C9-5742-94CE-7791C7B32417}">
      <dgm:prSet/>
      <dgm:spPr/>
      <dgm:t>
        <a:bodyPr/>
        <a:lstStyle/>
        <a:p>
          <a:endParaRPr lang="es-ES"/>
        </a:p>
      </dgm:t>
    </dgm:pt>
    <dgm:pt modelId="{8BE8CDBE-71FE-3F4A-91DB-BE80EFEE38C2}" type="pres">
      <dgm:prSet presAssocID="{E1646E49-7D9B-8D41-85A8-9EA7A76CB2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5CBD05C-EFBC-1E41-A4D8-006C25ED294C}" type="pres">
      <dgm:prSet presAssocID="{4CC9F3BB-B8AB-6541-A245-39CE71840BFB}" presName="thickLine" presStyleLbl="alignNode1" presStyleIdx="0" presStyleCnt="1"/>
      <dgm:spPr/>
    </dgm:pt>
    <dgm:pt modelId="{EB4AFF1D-A1D7-A045-B6B0-ECD3F4AECFCB}" type="pres">
      <dgm:prSet presAssocID="{4CC9F3BB-B8AB-6541-A245-39CE71840BFB}" presName="horz1" presStyleCnt="0"/>
      <dgm:spPr/>
    </dgm:pt>
    <dgm:pt modelId="{59B0D3E9-5370-774F-B96F-88BC97D240EF}" type="pres">
      <dgm:prSet presAssocID="{4CC9F3BB-B8AB-6541-A245-39CE71840BFB}" presName="tx1" presStyleLbl="revTx" presStyleIdx="0" presStyleCnt="1"/>
      <dgm:spPr/>
      <dgm:t>
        <a:bodyPr/>
        <a:lstStyle/>
        <a:p>
          <a:endParaRPr lang="es-ES"/>
        </a:p>
      </dgm:t>
    </dgm:pt>
    <dgm:pt modelId="{DB059EDE-8454-974A-B06E-ABFF6AF8FBF5}" type="pres">
      <dgm:prSet presAssocID="{4CC9F3BB-B8AB-6541-A245-39CE71840BFB}" presName="vert1" presStyleCnt="0"/>
      <dgm:spPr/>
    </dgm:pt>
  </dgm:ptLst>
  <dgm:cxnLst>
    <dgm:cxn modelId="{37EBAC08-86C9-5742-94CE-7791C7B32417}" srcId="{E1646E49-7D9B-8D41-85A8-9EA7A76CB285}" destId="{4CC9F3BB-B8AB-6541-A245-39CE71840BFB}" srcOrd="0" destOrd="0" parTransId="{B343A4BE-74EE-B341-8917-1F42C7F180FE}" sibTransId="{C178867C-40A6-6647-9F38-9A212424DB2A}"/>
    <dgm:cxn modelId="{9356690D-020B-BF4A-A6AD-DCEF4AC9AD80}" type="presOf" srcId="{E1646E49-7D9B-8D41-85A8-9EA7A76CB285}" destId="{8BE8CDBE-71FE-3F4A-91DB-BE80EFEE38C2}" srcOrd="0" destOrd="0" presId="urn:microsoft.com/office/officeart/2008/layout/LinedList"/>
    <dgm:cxn modelId="{9B831F6D-BC1D-4D45-9BF6-039CD5127FEC}" type="presOf" srcId="{4CC9F3BB-B8AB-6541-A245-39CE71840BFB}" destId="{59B0D3E9-5370-774F-B96F-88BC97D240EF}" srcOrd="0" destOrd="0" presId="urn:microsoft.com/office/officeart/2008/layout/LinedList"/>
    <dgm:cxn modelId="{510F6992-E783-B346-8BD6-584618DC3625}" type="presParOf" srcId="{8BE8CDBE-71FE-3F4A-91DB-BE80EFEE38C2}" destId="{15CBD05C-EFBC-1E41-A4D8-006C25ED294C}" srcOrd="0" destOrd="0" presId="urn:microsoft.com/office/officeart/2008/layout/LinedList"/>
    <dgm:cxn modelId="{7472546A-4A90-6E46-8B66-80DFE9346C3A}" type="presParOf" srcId="{8BE8CDBE-71FE-3F4A-91DB-BE80EFEE38C2}" destId="{EB4AFF1D-A1D7-A045-B6B0-ECD3F4AECFCB}" srcOrd="1" destOrd="0" presId="urn:microsoft.com/office/officeart/2008/layout/LinedList"/>
    <dgm:cxn modelId="{4276E6BB-9373-584B-89DA-D597DBD8E514}" type="presParOf" srcId="{EB4AFF1D-A1D7-A045-B6B0-ECD3F4AECFCB}" destId="{59B0D3E9-5370-774F-B96F-88BC97D240EF}" srcOrd="0" destOrd="0" presId="urn:microsoft.com/office/officeart/2008/layout/LinedList"/>
    <dgm:cxn modelId="{9072C08E-F634-A74A-A4F1-E17DE8146D46}" type="presParOf" srcId="{EB4AFF1D-A1D7-A045-B6B0-ECD3F4AECFCB}" destId="{DB059EDE-8454-974A-B06E-ABFF6AF8F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38DBA-4D2D-FB48-AE2F-733BA78ED341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9693A2-B8AD-E340-902A-A75322C74A7F}">
      <dgm:prSet/>
      <dgm:spPr/>
      <dgm:t>
        <a:bodyPr/>
        <a:lstStyle/>
        <a:p>
          <a:pPr rtl="0"/>
          <a:r>
            <a:rPr lang="en-US" dirty="0" err="1" smtClean="0"/>
            <a:t>Lenguaje</a:t>
          </a:r>
          <a:r>
            <a:rPr lang="en-US" dirty="0" smtClean="0"/>
            <a:t> y </a:t>
          </a:r>
          <a:r>
            <a:rPr lang="en-US" dirty="0" err="1" smtClean="0"/>
            <a:t>comunicaci</a:t>
          </a:r>
          <a:r>
            <a:rPr lang="en-US" dirty="0" err="1" smtClean="0"/>
            <a:t>ón</a:t>
          </a:r>
          <a:endParaRPr lang="en-US" dirty="0"/>
        </a:p>
      </dgm:t>
    </dgm:pt>
    <dgm:pt modelId="{0ED8290E-C70A-F24B-8884-8B278497830C}" type="parTrans" cxnId="{EBEDFEFE-47B3-9641-AED8-EED57FD3FC7E}">
      <dgm:prSet/>
      <dgm:spPr/>
      <dgm:t>
        <a:bodyPr/>
        <a:lstStyle/>
        <a:p>
          <a:endParaRPr lang="es-ES"/>
        </a:p>
      </dgm:t>
    </dgm:pt>
    <dgm:pt modelId="{43C79EF0-7B3A-BF4D-968A-CD11BB322329}" type="sibTrans" cxnId="{EBEDFEFE-47B3-9641-AED8-EED57FD3FC7E}">
      <dgm:prSet/>
      <dgm:spPr/>
      <dgm:t>
        <a:bodyPr/>
        <a:lstStyle/>
        <a:p>
          <a:endParaRPr lang="es-ES"/>
        </a:p>
      </dgm:t>
    </dgm:pt>
    <dgm:pt modelId="{A5EB50EE-C0B7-9045-8192-CACD20AE8122}">
      <dgm:prSet/>
      <dgm:spPr/>
      <dgm:t>
        <a:bodyPr/>
        <a:lstStyle/>
        <a:p>
          <a:pPr rtl="0"/>
          <a:r>
            <a:rPr lang="es-ES_tradnl" dirty="0" smtClean="0"/>
            <a:t>Lenguaje, interacci</a:t>
          </a:r>
          <a:r>
            <a:rPr lang="es-ES_tradnl" dirty="0" smtClean="0"/>
            <a:t>ón y convivencia</a:t>
          </a:r>
          <a:endParaRPr lang="es-ES_tradnl" dirty="0"/>
        </a:p>
      </dgm:t>
    </dgm:pt>
    <dgm:pt modelId="{51543847-48BA-F640-B169-7331E5F1CFF2}" type="parTrans" cxnId="{963F5FD3-5406-3542-AF93-1A1AC6B0677D}">
      <dgm:prSet/>
      <dgm:spPr/>
      <dgm:t>
        <a:bodyPr/>
        <a:lstStyle/>
        <a:p>
          <a:endParaRPr lang="es-ES"/>
        </a:p>
      </dgm:t>
    </dgm:pt>
    <dgm:pt modelId="{AFFE31D2-A036-AE46-9ED4-D9A8F1B35D01}" type="sibTrans" cxnId="{963F5FD3-5406-3542-AF93-1A1AC6B0677D}">
      <dgm:prSet/>
      <dgm:spPr/>
      <dgm:t>
        <a:bodyPr/>
        <a:lstStyle/>
        <a:p>
          <a:endParaRPr lang="es-ES"/>
        </a:p>
      </dgm:t>
    </dgm:pt>
    <dgm:pt modelId="{48C90FA5-2523-3D43-90CF-88F578FEB19B}">
      <dgm:prSet/>
      <dgm:spPr/>
      <dgm:t>
        <a:bodyPr/>
        <a:lstStyle/>
        <a:p>
          <a:pPr rtl="0"/>
          <a:r>
            <a:rPr lang="es-ES_tradnl" dirty="0" smtClean="0"/>
            <a:t>Lenguaje, narraci</a:t>
          </a:r>
          <a:r>
            <a:rPr lang="es-ES_tradnl" dirty="0" smtClean="0"/>
            <a:t>ón y construcción de identidad</a:t>
          </a:r>
          <a:endParaRPr lang="es-ES_tradnl" dirty="0"/>
        </a:p>
      </dgm:t>
    </dgm:pt>
    <dgm:pt modelId="{86C4ED62-AA88-4E49-AC27-417A55DFD0FA}" type="parTrans" cxnId="{75F545B1-1F7B-9A45-883B-41D50032F174}">
      <dgm:prSet/>
      <dgm:spPr/>
      <dgm:t>
        <a:bodyPr/>
        <a:lstStyle/>
        <a:p>
          <a:endParaRPr lang="es-ES"/>
        </a:p>
      </dgm:t>
    </dgm:pt>
    <dgm:pt modelId="{351D5C83-BCEF-7042-988C-E07414A05C11}" type="sibTrans" cxnId="{75F545B1-1F7B-9A45-883B-41D50032F174}">
      <dgm:prSet/>
      <dgm:spPr/>
      <dgm:t>
        <a:bodyPr/>
        <a:lstStyle/>
        <a:p>
          <a:endParaRPr lang="es-ES"/>
        </a:p>
      </dgm:t>
    </dgm:pt>
    <dgm:pt modelId="{AC3EDFF0-578C-604B-AB67-EEE228601CCC}">
      <dgm:prSet/>
      <dgm:spPr/>
      <dgm:t>
        <a:bodyPr/>
        <a:lstStyle/>
        <a:p>
          <a:pPr rtl="0"/>
          <a:r>
            <a:rPr lang="hu-HU" dirty="0" smtClean="0"/>
            <a:t>El lenguaje interior</a:t>
          </a:r>
          <a:endParaRPr lang="hu-HU" dirty="0"/>
        </a:p>
      </dgm:t>
    </dgm:pt>
    <dgm:pt modelId="{B7E8B543-AB0D-6A4F-8A9B-A47B7AAFE163}" type="parTrans" cxnId="{E3A7A4F1-F9B6-754C-93E3-5205EB5A083F}">
      <dgm:prSet/>
      <dgm:spPr/>
      <dgm:t>
        <a:bodyPr/>
        <a:lstStyle/>
        <a:p>
          <a:endParaRPr lang="es-ES"/>
        </a:p>
      </dgm:t>
    </dgm:pt>
    <dgm:pt modelId="{A9350DEC-3917-CE46-AA98-9DAADC646097}" type="sibTrans" cxnId="{E3A7A4F1-F9B6-754C-93E3-5205EB5A083F}">
      <dgm:prSet/>
      <dgm:spPr/>
      <dgm:t>
        <a:bodyPr/>
        <a:lstStyle/>
        <a:p>
          <a:endParaRPr lang="es-ES"/>
        </a:p>
      </dgm:t>
    </dgm:pt>
    <dgm:pt modelId="{9923D637-2058-D34D-930C-8FD3E382BFC9}">
      <dgm:prSet/>
      <dgm:spPr/>
      <dgm:t>
        <a:bodyPr/>
        <a:lstStyle/>
        <a:p>
          <a:pPr rtl="0"/>
          <a:r>
            <a:rPr lang="hu-HU" dirty="0" smtClean="0"/>
            <a:t>Lenguaje y desarrollo del pensamiento</a:t>
          </a:r>
          <a:endParaRPr lang="hu-HU" dirty="0"/>
        </a:p>
      </dgm:t>
    </dgm:pt>
    <dgm:pt modelId="{CBBC0843-6908-0B4D-816B-DF0FB6D1A91D}" type="parTrans" cxnId="{6C641A68-174F-FF4C-B96A-EC5F22EA8E1D}">
      <dgm:prSet/>
      <dgm:spPr/>
      <dgm:t>
        <a:bodyPr/>
        <a:lstStyle/>
        <a:p>
          <a:endParaRPr lang="es-ES"/>
        </a:p>
      </dgm:t>
    </dgm:pt>
    <dgm:pt modelId="{461079C5-F796-4F46-9197-522DC7DA8159}" type="sibTrans" cxnId="{6C641A68-174F-FF4C-B96A-EC5F22EA8E1D}">
      <dgm:prSet/>
      <dgm:spPr/>
      <dgm:t>
        <a:bodyPr/>
        <a:lstStyle/>
        <a:p>
          <a:endParaRPr lang="es-ES"/>
        </a:p>
      </dgm:t>
    </dgm:pt>
    <dgm:pt modelId="{A566D899-3C26-4242-B748-8890955EA820}" type="pres">
      <dgm:prSet presAssocID="{36A38DBA-4D2D-FB48-AE2F-733BA78ED3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A4A9607-A8FA-3C4D-B90F-821D742FDEFE}" type="pres">
      <dgm:prSet presAssocID="{36A38DBA-4D2D-FB48-AE2F-733BA78ED341}" presName="Name1" presStyleCnt="0"/>
      <dgm:spPr/>
    </dgm:pt>
    <dgm:pt modelId="{FD2446EC-2A53-CE45-BF57-CD47C5A0928A}" type="pres">
      <dgm:prSet presAssocID="{36A38DBA-4D2D-FB48-AE2F-733BA78ED341}" presName="cycle" presStyleCnt="0"/>
      <dgm:spPr/>
    </dgm:pt>
    <dgm:pt modelId="{7A91A8B1-3C91-4F47-A2BF-CBB038042DBF}" type="pres">
      <dgm:prSet presAssocID="{36A38DBA-4D2D-FB48-AE2F-733BA78ED341}" presName="srcNode" presStyleLbl="node1" presStyleIdx="0" presStyleCnt="5"/>
      <dgm:spPr/>
    </dgm:pt>
    <dgm:pt modelId="{8450FF3A-44D2-B04E-9770-77DC7A63F78F}" type="pres">
      <dgm:prSet presAssocID="{36A38DBA-4D2D-FB48-AE2F-733BA78ED341}" presName="conn" presStyleLbl="parChTrans1D2" presStyleIdx="0" presStyleCnt="1"/>
      <dgm:spPr/>
      <dgm:t>
        <a:bodyPr/>
        <a:lstStyle/>
        <a:p>
          <a:endParaRPr lang="es-ES"/>
        </a:p>
      </dgm:t>
    </dgm:pt>
    <dgm:pt modelId="{090965D5-238C-6D40-BCD3-D2AF2BF9DCD2}" type="pres">
      <dgm:prSet presAssocID="{36A38DBA-4D2D-FB48-AE2F-733BA78ED341}" presName="extraNode" presStyleLbl="node1" presStyleIdx="0" presStyleCnt="5"/>
      <dgm:spPr/>
    </dgm:pt>
    <dgm:pt modelId="{FEE5CEB7-9AAA-A549-903A-DD0116C5BAD2}" type="pres">
      <dgm:prSet presAssocID="{36A38DBA-4D2D-FB48-AE2F-733BA78ED341}" presName="dstNode" presStyleLbl="node1" presStyleIdx="0" presStyleCnt="5"/>
      <dgm:spPr/>
    </dgm:pt>
    <dgm:pt modelId="{7A9E769F-9186-8F48-9E9A-9BB212B9ADF0}" type="pres">
      <dgm:prSet presAssocID="{6B9693A2-B8AD-E340-902A-A75322C74A7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8E6EE5-35D2-7B44-9F48-A715C7B36390}" type="pres">
      <dgm:prSet presAssocID="{6B9693A2-B8AD-E340-902A-A75322C74A7F}" presName="accent_1" presStyleCnt="0"/>
      <dgm:spPr/>
    </dgm:pt>
    <dgm:pt modelId="{293D0968-5E53-7640-9791-2A86DCFB6DE6}" type="pres">
      <dgm:prSet presAssocID="{6B9693A2-B8AD-E340-902A-A75322C74A7F}" presName="accentRepeatNode" presStyleLbl="solidFgAcc1" presStyleIdx="0" presStyleCnt="5"/>
      <dgm:spPr/>
    </dgm:pt>
    <dgm:pt modelId="{E741A7B6-4849-7040-9063-F90E339C64BC}" type="pres">
      <dgm:prSet presAssocID="{A5EB50EE-C0B7-9045-8192-CACD20AE812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2AE15-8304-8440-BE24-E62FD2B00628}" type="pres">
      <dgm:prSet presAssocID="{A5EB50EE-C0B7-9045-8192-CACD20AE8122}" presName="accent_2" presStyleCnt="0"/>
      <dgm:spPr/>
    </dgm:pt>
    <dgm:pt modelId="{CF3965CA-537B-D04A-A3C1-1A8DD11E090F}" type="pres">
      <dgm:prSet presAssocID="{A5EB50EE-C0B7-9045-8192-CACD20AE8122}" presName="accentRepeatNode" presStyleLbl="solidFgAcc1" presStyleIdx="1" presStyleCnt="5"/>
      <dgm:spPr/>
    </dgm:pt>
    <dgm:pt modelId="{62241B5B-5273-494B-B7A1-8C457743CE51}" type="pres">
      <dgm:prSet presAssocID="{48C90FA5-2523-3D43-90CF-88F578FEB19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990F07-B333-A841-B4E9-0C09A8954333}" type="pres">
      <dgm:prSet presAssocID="{48C90FA5-2523-3D43-90CF-88F578FEB19B}" presName="accent_3" presStyleCnt="0"/>
      <dgm:spPr/>
    </dgm:pt>
    <dgm:pt modelId="{36B2087D-AF9F-0949-9E29-DDB75FA1F429}" type="pres">
      <dgm:prSet presAssocID="{48C90FA5-2523-3D43-90CF-88F578FEB19B}" presName="accentRepeatNode" presStyleLbl="solidFgAcc1" presStyleIdx="2" presStyleCnt="5"/>
      <dgm:spPr/>
    </dgm:pt>
    <dgm:pt modelId="{FEAA5D24-A48B-F841-908E-F4A71EFABC07}" type="pres">
      <dgm:prSet presAssocID="{AC3EDFF0-578C-604B-AB67-EEE228601CC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422FFB-2FED-604A-8307-1C594D3E2E3A}" type="pres">
      <dgm:prSet presAssocID="{AC3EDFF0-578C-604B-AB67-EEE228601CCC}" presName="accent_4" presStyleCnt="0"/>
      <dgm:spPr/>
    </dgm:pt>
    <dgm:pt modelId="{8D23377F-31B8-214A-BEC3-902CA1E862B6}" type="pres">
      <dgm:prSet presAssocID="{AC3EDFF0-578C-604B-AB67-EEE228601CCC}" presName="accentRepeatNode" presStyleLbl="solidFgAcc1" presStyleIdx="3" presStyleCnt="5"/>
      <dgm:spPr/>
    </dgm:pt>
    <dgm:pt modelId="{25D84EDB-E3F8-6C41-B885-600826C4274F}" type="pres">
      <dgm:prSet presAssocID="{9923D637-2058-D34D-930C-8FD3E382BFC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B0036-0AE6-FE4B-AF88-9E78E18A66E6}" type="pres">
      <dgm:prSet presAssocID="{9923D637-2058-D34D-930C-8FD3E382BFC9}" presName="accent_5" presStyleCnt="0"/>
      <dgm:spPr/>
    </dgm:pt>
    <dgm:pt modelId="{C2E39635-3CF6-9647-969E-6CB887C921DA}" type="pres">
      <dgm:prSet presAssocID="{9923D637-2058-D34D-930C-8FD3E382BFC9}" presName="accentRepeatNode" presStyleLbl="solidFgAcc1" presStyleIdx="4" presStyleCnt="5"/>
      <dgm:spPr/>
    </dgm:pt>
  </dgm:ptLst>
  <dgm:cxnLst>
    <dgm:cxn modelId="{678C0EB2-6C00-FA41-A170-20F0E26EF649}" type="presOf" srcId="{43C79EF0-7B3A-BF4D-968A-CD11BB322329}" destId="{8450FF3A-44D2-B04E-9770-77DC7A63F78F}" srcOrd="0" destOrd="0" presId="urn:microsoft.com/office/officeart/2008/layout/VerticalCurvedList"/>
    <dgm:cxn modelId="{CA895420-68F1-8F46-A9E8-C78306AA1892}" type="presOf" srcId="{AC3EDFF0-578C-604B-AB67-EEE228601CCC}" destId="{FEAA5D24-A48B-F841-908E-F4A71EFABC07}" srcOrd="0" destOrd="0" presId="urn:microsoft.com/office/officeart/2008/layout/VerticalCurvedList"/>
    <dgm:cxn modelId="{D53166B7-A36F-3C42-826A-71C55B54BBA2}" type="presOf" srcId="{9923D637-2058-D34D-930C-8FD3E382BFC9}" destId="{25D84EDB-E3F8-6C41-B885-600826C4274F}" srcOrd="0" destOrd="0" presId="urn:microsoft.com/office/officeart/2008/layout/VerticalCurvedList"/>
    <dgm:cxn modelId="{3750ADD4-545D-A549-A973-26FCDAA46E95}" type="presOf" srcId="{36A38DBA-4D2D-FB48-AE2F-733BA78ED341}" destId="{A566D899-3C26-4242-B748-8890955EA820}" srcOrd="0" destOrd="0" presId="urn:microsoft.com/office/officeart/2008/layout/VerticalCurvedList"/>
    <dgm:cxn modelId="{2E273B1D-1891-3143-B933-4FDA53E0D5FD}" type="presOf" srcId="{A5EB50EE-C0B7-9045-8192-CACD20AE8122}" destId="{E741A7B6-4849-7040-9063-F90E339C64BC}" srcOrd="0" destOrd="0" presId="urn:microsoft.com/office/officeart/2008/layout/VerticalCurvedList"/>
    <dgm:cxn modelId="{EBEDFEFE-47B3-9641-AED8-EED57FD3FC7E}" srcId="{36A38DBA-4D2D-FB48-AE2F-733BA78ED341}" destId="{6B9693A2-B8AD-E340-902A-A75322C74A7F}" srcOrd="0" destOrd="0" parTransId="{0ED8290E-C70A-F24B-8884-8B278497830C}" sibTransId="{43C79EF0-7B3A-BF4D-968A-CD11BB322329}"/>
    <dgm:cxn modelId="{E7A563B9-620C-014E-82A7-B534F86468C1}" type="presOf" srcId="{48C90FA5-2523-3D43-90CF-88F578FEB19B}" destId="{62241B5B-5273-494B-B7A1-8C457743CE51}" srcOrd="0" destOrd="0" presId="urn:microsoft.com/office/officeart/2008/layout/VerticalCurvedList"/>
    <dgm:cxn modelId="{E3A7A4F1-F9B6-754C-93E3-5205EB5A083F}" srcId="{36A38DBA-4D2D-FB48-AE2F-733BA78ED341}" destId="{AC3EDFF0-578C-604B-AB67-EEE228601CCC}" srcOrd="3" destOrd="0" parTransId="{B7E8B543-AB0D-6A4F-8A9B-A47B7AAFE163}" sibTransId="{A9350DEC-3917-CE46-AA98-9DAADC646097}"/>
    <dgm:cxn modelId="{75F545B1-1F7B-9A45-883B-41D50032F174}" srcId="{36A38DBA-4D2D-FB48-AE2F-733BA78ED341}" destId="{48C90FA5-2523-3D43-90CF-88F578FEB19B}" srcOrd="2" destOrd="0" parTransId="{86C4ED62-AA88-4E49-AC27-417A55DFD0FA}" sibTransId="{351D5C83-BCEF-7042-988C-E07414A05C11}"/>
    <dgm:cxn modelId="{6C641A68-174F-FF4C-B96A-EC5F22EA8E1D}" srcId="{36A38DBA-4D2D-FB48-AE2F-733BA78ED341}" destId="{9923D637-2058-D34D-930C-8FD3E382BFC9}" srcOrd="4" destOrd="0" parTransId="{CBBC0843-6908-0B4D-816B-DF0FB6D1A91D}" sibTransId="{461079C5-F796-4F46-9197-522DC7DA8159}"/>
    <dgm:cxn modelId="{963F5FD3-5406-3542-AF93-1A1AC6B0677D}" srcId="{36A38DBA-4D2D-FB48-AE2F-733BA78ED341}" destId="{A5EB50EE-C0B7-9045-8192-CACD20AE8122}" srcOrd="1" destOrd="0" parTransId="{51543847-48BA-F640-B169-7331E5F1CFF2}" sibTransId="{AFFE31D2-A036-AE46-9ED4-D9A8F1B35D01}"/>
    <dgm:cxn modelId="{8E77A155-59E8-B249-8C54-E95E8F97532A}" type="presOf" srcId="{6B9693A2-B8AD-E340-902A-A75322C74A7F}" destId="{7A9E769F-9186-8F48-9E9A-9BB212B9ADF0}" srcOrd="0" destOrd="0" presId="urn:microsoft.com/office/officeart/2008/layout/VerticalCurvedList"/>
    <dgm:cxn modelId="{116D0023-6484-2C42-8BCE-A7CA38C74609}" type="presParOf" srcId="{A566D899-3C26-4242-B748-8890955EA820}" destId="{6A4A9607-A8FA-3C4D-B90F-821D742FDEFE}" srcOrd="0" destOrd="0" presId="urn:microsoft.com/office/officeart/2008/layout/VerticalCurvedList"/>
    <dgm:cxn modelId="{AD90C488-CFBE-D942-8000-1B458BE1F504}" type="presParOf" srcId="{6A4A9607-A8FA-3C4D-B90F-821D742FDEFE}" destId="{FD2446EC-2A53-CE45-BF57-CD47C5A0928A}" srcOrd="0" destOrd="0" presId="urn:microsoft.com/office/officeart/2008/layout/VerticalCurvedList"/>
    <dgm:cxn modelId="{93FC9E7C-3031-4340-897F-276B03284CF7}" type="presParOf" srcId="{FD2446EC-2A53-CE45-BF57-CD47C5A0928A}" destId="{7A91A8B1-3C91-4F47-A2BF-CBB038042DBF}" srcOrd="0" destOrd="0" presId="urn:microsoft.com/office/officeart/2008/layout/VerticalCurvedList"/>
    <dgm:cxn modelId="{5546170F-CA23-C644-9335-45A9749BB653}" type="presParOf" srcId="{FD2446EC-2A53-CE45-BF57-CD47C5A0928A}" destId="{8450FF3A-44D2-B04E-9770-77DC7A63F78F}" srcOrd="1" destOrd="0" presId="urn:microsoft.com/office/officeart/2008/layout/VerticalCurvedList"/>
    <dgm:cxn modelId="{031A29F2-DA6C-654B-8962-0ED765C20021}" type="presParOf" srcId="{FD2446EC-2A53-CE45-BF57-CD47C5A0928A}" destId="{090965D5-238C-6D40-BCD3-D2AF2BF9DCD2}" srcOrd="2" destOrd="0" presId="urn:microsoft.com/office/officeart/2008/layout/VerticalCurvedList"/>
    <dgm:cxn modelId="{45427A48-5F9B-1246-9782-2EBCCC2E8AAE}" type="presParOf" srcId="{FD2446EC-2A53-CE45-BF57-CD47C5A0928A}" destId="{FEE5CEB7-9AAA-A549-903A-DD0116C5BAD2}" srcOrd="3" destOrd="0" presId="urn:microsoft.com/office/officeart/2008/layout/VerticalCurvedList"/>
    <dgm:cxn modelId="{A8935CC3-62E5-EE4D-8B3D-946AB5690C5A}" type="presParOf" srcId="{6A4A9607-A8FA-3C4D-B90F-821D742FDEFE}" destId="{7A9E769F-9186-8F48-9E9A-9BB212B9ADF0}" srcOrd="1" destOrd="0" presId="urn:microsoft.com/office/officeart/2008/layout/VerticalCurvedList"/>
    <dgm:cxn modelId="{7BBAD2B5-4D3E-094A-B1E2-C83550A7C8CF}" type="presParOf" srcId="{6A4A9607-A8FA-3C4D-B90F-821D742FDEFE}" destId="{538E6EE5-35D2-7B44-9F48-A715C7B36390}" srcOrd="2" destOrd="0" presId="urn:microsoft.com/office/officeart/2008/layout/VerticalCurvedList"/>
    <dgm:cxn modelId="{ECC0BC17-8B0E-CE4B-8322-BAD262B2E777}" type="presParOf" srcId="{538E6EE5-35D2-7B44-9F48-A715C7B36390}" destId="{293D0968-5E53-7640-9791-2A86DCFB6DE6}" srcOrd="0" destOrd="0" presId="urn:microsoft.com/office/officeart/2008/layout/VerticalCurvedList"/>
    <dgm:cxn modelId="{8DC99E0F-702D-A640-90B0-E49A18F201C8}" type="presParOf" srcId="{6A4A9607-A8FA-3C4D-B90F-821D742FDEFE}" destId="{E741A7B6-4849-7040-9063-F90E339C64BC}" srcOrd="3" destOrd="0" presId="urn:microsoft.com/office/officeart/2008/layout/VerticalCurvedList"/>
    <dgm:cxn modelId="{38BA8EFB-252B-9848-B390-8EE829BF8A76}" type="presParOf" srcId="{6A4A9607-A8FA-3C4D-B90F-821D742FDEFE}" destId="{E192AE15-8304-8440-BE24-E62FD2B00628}" srcOrd="4" destOrd="0" presId="urn:microsoft.com/office/officeart/2008/layout/VerticalCurvedList"/>
    <dgm:cxn modelId="{B47DD047-2990-9140-B6DF-AB3DB74CABE2}" type="presParOf" srcId="{E192AE15-8304-8440-BE24-E62FD2B00628}" destId="{CF3965CA-537B-D04A-A3C1-1A8DD11E090F}" srcOrd="0" destOrd="0" presId="urn:microsoft.com/office/officeart/2008/layout/VerticalCurvedList"/>
    <dgm:cxn modelId="{0CCD3D51-C264-D54E-8592-EA188BB0B80C}" type="presParOf" srcId="{6A4A9607-A8FA-3C4D-B90F-821D742FDEFE}" destId="{62241B5B-5273-494B-B7A1-8C457743CE51}" srcOrd="5" destOrd="0" presId="urn:microsoft.com/office/officeart/2008/layout/VerticalCurvedList"/>
    <dgm:cxn modelId="{6F2AD866-9771-F14B-B2BB-62605E7A3B54}" type="presParOf" srcId="{6A4A9607-A8FA-3C4D-B90F-821D742FDEFE}" destId="{D7990F07-B333-A841-B4E9-0C09A8954333}" srcOrd="6" destOrd="0" presId="urn:microsoft.com/office/officeart/2008/layout/VerticalCurvedList"/>
    <dgm:cxn modelId="{77C9D99B-A986-504D-96CB-7C81FC0A209A}" type="presParOf" srcId="{D7990F07-B333-A841-B4E9-0C09A8954333}" destId="{36B2087D-AF9F-0949-9E29-DDB75FA1F429}" srcOrd="0" destOrd="0" presId="urn:microsoft.com/office/officeart/2008/layout/VerticalCurvedList"/>
    <dgm:cxn modelId="{96782BA6-F898-404A-9F67-A910CC8B5005}" type="presParOf" srcId="{6A4A9607-A8FA-3C4D-B90F-821D742FDEFE}" destId="{FEAA5D24-A48B-F841-908E-F4A71EFABC07}" srcOrd="7" destOrd="0" presId="urn:microsoft.com/office/officeart/2008/layout/VerticalCurvedList"/>
    <dgm:cxn modelId="{24319AF2-E5C1-2A4C-B4F3-AA13FBD8771B}" type="presParOf" srcId="{6A4A9607-A8FA-3C4D-B90F-821D742FDEFE}" destId="{B6422FFB-2FED-604A-8307-1C594D3E2E3A}" srcOrd="8" destOrd="0" presId="urn:microsoft.com/office/officeart/2008/layout/VerticalCurvedList"/>
    <dgm:cxn modelId="{4C6A73A9-5823-EB43-BF56-838E11F8FAAA}" type="presParOf" srcId="{B6422FFB-2FED-604A-8307-1C594D3E2E3A}" destId="{8D23377F-31B8-214A-BEC3-902CA1E862B6}" srcOrd="0" destOrd="0" presId="urn:microsoft.com/office/officeart/2008/layout/VerticalCurvedList"/>
    <dgm:cxn modelId="{318BEF7D-8C43-BD46-8F56-20E9FB8C0E05}" type="presParOf" srcId="{6A4A9607-A8FA-3C4D-B90F-821D742FDEFE}" destId="{25D84EDB-E3F8-6C41-B885-600826C4274F}" srcOrd="9" destOrd="0" presId="urn:microsoft.com/office/officeart/2008/layout/VerticalCurvedList"/>
    <dgm:cxn modelId="{84595B32-6976-654B-8F57-55BDD67CCEF7}" type="presParOf" srcId="{6A4A9607-A8FA-3C4D-B90F-821D742FDEFE}" destId="{3E6B0036-0AE6-FE4B-AF88-9E78E18A66E6}" srcOrd="10" destOrd="0" presId="urn:microsoft.com/office/officeart/2008/layout/VerticalCurvedList"/>
    <dgm:cxn modelId="{FCA6D8FF-742F-E242-A3D0-8ECCF14F32DD}" type="presParOf" srcId="{3E6B0036-0AE6-FE4B-AF88-9E78E18A66E6}" destId="{C2E39635-3CF6-9647-969E-6CB887C92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9D5C64-B224-2246-949B-16D5731D7399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8FFCAF-17A2-F247-947F-9345AAB5E8C6}">
      <dgm:prSet/>
      <dgm:spPr/>
      <dgm:t>
        <a:bodyPr/>
        <a:lstStyle/>
        <a:p>
          <a:pPr rtl="0"/>
          <a:r>
            <a:rPr lang="es-ES_tradnl" dirty="0" smtClean="0"/>
            <a:t>“Es el lenguaje, como ya se mencion</a:t>
          </a:r>
          <a:r>
            <a:rPr lang="es-ES_tradnl" dirty="0" smtClean="0"/>
            <a:t>ó, el que hace posible la construcción de los acuerdos que permiten la consolidación de grupos sociales y, en general, de una determinada cultura</a:t>
          </a:r>
          <a:r>
            <a:rPr lang="es-ES_tradnl" dirty="0" smtClean="0"/>
            <a:t>”</a:t>
          </a:r>
          <a:r>
            <a:rPr lang="es-ES_tradnl" dirty="0" smtClean="0"/>
            <a:t>.</a:t>
          </a:r>
          <a:endParaRPr lang="es-ES_tradnl" dirty="0"/>
        </a:p>
      </dgm:t>
    </dgm:pt>
    <dgm:pt modelId="{C39A2FB0-7067-F640-8C18-97A98EDC169E}" type="parTrans" cxnId="{83C68065-1350-0247-ADBC-7ED96419DDF3}">
      <dgm:prSet/>
      <dgm:spPr/>
      <dgm:t>
        <a:bodyPr/>
        <a:lstStyle/>
        <a:p>
          <a:endParaRPr lang="es-ES"/>
        </a:p>
      </dgm:t>
    </dgm:pt>
    <dgm:pt modelId="{BA5E51A3-A1A3-B84E-BDB6-AD4F22C4B9F6}" type="sibTrans" cxnId="{83C68065-1350-0247-ADBC-7ED96419DDF3}">
      <dgm:prSet/>
      <dgm:spPr/>
      <dgm:t>
        <a:bodyPr/>
        <a:lstStyle/>
        <a:p>
          <a:endParaRPr lang="es-ES"/>
        </a:p>
      </dgm:t>
    </dgm:pt>
    <dgm:pt modelId="{2E284E39-2511-D146-A336-1CEC6890BA2E}" type="pres">
      <dgm:prSet presAssocID="{BC9D5C64-B224-2246-949B-16D5731D73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74EC405-B7E3-D848-862C-B9913ECF0FCC}" type="pres">
      <dgm:prSet presAssocID="{5D8FFCAF-17A2-F247-947F-9345AAB5E8C6}" presName="composite" presStyleCnt="0"/>
      <dgm:spPr/>
    </dgm:pt>
    <dgm:pt modelId="{7BD00AD9-73A3-2B48-B59C-0B01B14D8B23}" type="pres">
      <dgm:prSet presAssocID="{5D8FFCAF-17A2-F247-947F-9345AAB5E8C6}" presName="LShape" presStyleLbl="alignNode1" presStyleIdx="0" presStyleCnt="1" custScaleX="163512" custScaleY="145449" custLinFactNeighborX="-100" custLinFactNeighborY="-7270"/>
      <dgm:spPr/>
    </dgm:pt>
    <dgm:pt modelId="{3F08AEFF-CC05-DE4D-B6DA-936581C1B589}" type="pres">
      <dgm:prSet presAssocID="{5D8FFCAF-17A2-F247-947F-9345AAB5E8C6}" presName="ParentText" presStyleLbl="revTx" presStyleIdx="0" presStyleCnt="1" custScaleX="156733" custScaleY="119368" custLinFactNeighborY="-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29B5E3-2A84-8A41-98DC-52DB31084FFF}" type="presOf" srcId="{5D8FFCAF-17A2-F247-947F-9345AAB5E8C6}" destId="{3F08AEFF-CC05-DE4D-B6DA-936581C1B589}" srcOrd="0" destOrd="0" presId="urn:microsoft.com/office/officeart/2009/3/layout/StepUpProcess"/>
    <dgm:cxn modelId="{27FB6E96-8F82-8F41-BE1E-993193C65109}" type="presOf" srcId="{BC9D5C64-B224-2246-949B-16D5731D7399}" destId="{2E284E39-2511-D146-A336-1CEC6890BA2E}" srcOrd="0" destOrd="0" presId="urn:microsoft.com/office/officeart/2009/3/layout/StepUpProcess"/>
    <dgm:cxn modelId="{83C68065-1350-0247-ADBC-7ED96419DDF3}" srcId="{BC9D5C64-B224-2246-949B-16D5731D7399}" destId="{5D8FFCAF-17A2-F247-947F-9345AAB5E8C6}" srcOrd="0" destOrd="0" parTransId="{C39A2FB0-7067-F640-8C18-97A98EDC169E}" sibTransId="{BA5E51A3-A1A3-B84E-BDB6-AD4F22C4B9F6}"/>
    <dgm:cxn modelId="{69AB5D21-8DB4-554D-8AD6-E86A6BB00DE7}" type="presParOf" srcId="{2E284E39-2511-D146-A336-1CEC6890BA2E}" destId="{074EC405-B7E3-D848-862C-B9913ECF0FCC}" srcOrd="0" destOrd="0" presId="urn:microsoft.com/office/officeart/2009/3/layout/StepUpProcess"/>
    <dgm:cxn modelId="{F9D0B316-3FF3-054E-9773-F9CD9217BFE0}" type="presParOf" srcId="{074EC405-B7E3-D848-862C-B9913ECF0FCC}" destId="{7BD00AD9-73A3-2B48-B59C-0B01B14D8B23}" srcOrd="0" destOrd="0" presId="urn:microsoft.com/office/officeart/2009/3/layout/StepUpProcess"/>
    <dgm:cxn modelId="{859BA97F-B1A8-6749-B994-328DCF4028AE}" type="presParOf" srcId="{074EC405-B7E3-D848-862C-B9913ECF0FCC}" destId="{3F08AEFF-CC05-DE4D-B6DA-936581C1B5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A5AE52-2EF8-E045-A450-C85FE2AE55D0}" type="doc">
      <dgm:prSet loTypeId="urn:microsoft.com/office/officeart/2005/8/layout/radial4" loCatId="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0EB1143-AFF9-324C-8CA5-ECA77C9E8B37}">
      <dgm:prSet/>
      <dgm:spPr/>
      <dgm:t>
        <a:bodyPr/>
        <a:lstStyle/>
        <a:p>
          <a:pPr rtl="0"/>
          <a:r>
            <a:rPr lang="es-ES_tradnl" smtClean="0">
              <a:solidFill>
                <a:schemeClr val="bg1">
                  <a:lumMod val="95000"/>
                  <a:lumOff val="5000"/>
                </a:schemeClr>
              </a:solidFill>
            </a:rPr>
            <a:t>Características y necesidades</a:t>
          </a:r>
          <a:endParaRPr lang="es-ES_tradn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AC20814-A44D-3141-8B4F-0F5BC87A98EC}" type="parTrans" cxnId="{EEEB1160-2AB3-3D49-82D5-8E42786CA42A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B147814-AE3E-A640-990A-293C984BB393}" type="sibTrans" cxnId="{EEEB1160-2AB3-3D49-82D5-8E42786CA42A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9AEC5F1-34DC-114C-B845-97FF1A3C5016}">
      <dgm:prSet/>
      <dgm:spPr/>
      <dgm:t>
        <a:bodyPr/>
        <a:lstStyle/>
        <a:p>
          <a:pPr rtl="0"/>
          <a:r>
            <a:rPr lang="es-ES_tradnl" smtClean="0">
              <a:solidFill>
                <a:schemeClr val="bg1">
                  <a:lumMod val="95000"/>
                  <a:lumOff val="5000"/>
                </a:schemeClr>
              </a:solidFill>
            </a:rPr>
            <a:t>Los estudiantes dejan la primaria e ingresan a la vida en secundaria</a:t>
          </a:r>
          <a:endParaRPr lang="es-ES_tradn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497A866-9D40-0A46-ABAA-134BCCFF2BA0}" type="parTrans" cxnId="{0046D9F8-EB9B-6649-A3C7-79105FD4C254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0BCFBCA-D334-014E-8CA4-287F221433AF}" type="sibTrans" cxnId="{0046D9F8-EB9B-6649-A3C7-79105FD4C254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FD8E79D-24A9-F94B-97BC-495A3251076D}">
      <dgm:prSet/>
      <dgm:spPr/>
      <dgm:t>
        <a:bodyPr/>
        <a:lstStyle/>
        <a:p>
          <a:pPr rtl="0"/>
          <a:r>
            <a:rPr lang="es-ES_tradnl" smtClean="0">
              <a:solidFill>
                <a:schemeClr val="bg1">
                  <a:lumMod val="95000"/>
                  <a:lumOff val="5000"/>
                </a:schemeClr>
              </a:solidFill>
            </a:rPr>
            <a:t>los estudiantes están  listos para profundizar en los aspectos de la vida: académico, personal, social</a:t>
          </a:r>
          <a:endParaRPr lang="es-ES_tradn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966AD56-14E3-2E49-A5FF-396E0C43B935}" type="parTrans" cxnId="{194E7C78-CF1E-B547-B1BA-541251906D27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E26BB87-436C-E142-B09E-1D61CED1EDCC}" type="sibTrans" cxnId="{194E7C78-CF1E-B547-B1BA-541251906D27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09A3BBF-F8C8-8042-8B44-26B8FAE90113}">
      <dgm:prSet/>
      <dgm:spPr/>
      <dgm:t>
        <a:bodyPr/>
        <a:lstStyle/>
        <a:p>
          <a:pPr rtl="0"/>
          <a:r>
            <a:rPr lang="es-ES_tradnl" smtClean="0">
              <a:solidFill>
                <a:schemeClr val="bg1">
                  <a:lumMod val="95000"/>
                  <a:lumOff val="5000"/>
                </a:schemeClr>
              </a:solidFill>
            </a:rPr>
            <a:t>pueden hacer procesos de metacognición más complejos</a:t>
          </a:r>
          <a:endParaRPr lang="es-ES_tradn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EB20102-7A2E-DA46-B61B-A488B0B0B5D9}" type="parTrans" cxnId="{C26DA148-220F-5840-AB3F-0EEDB90FB82E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CC189F9-5173-214A-8DE2-943658FEE502}" type="sibTrans" cxnId="{C26DA148-220F-5840-AB3F-0EEDB90FB82E}">
      <dgm:prSet/>
      <dgm:spPr/>
      <dgm:t>
        <a:bodyPr/>
        <a:lstStyle/>
        <a:p>
          <a:endParaRPr lang="es-ES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9F92A02-739B-F94B-9F4B-7137CFF75BDE}" type="pres">
      <dgm:prSet presAssocID="{91A5AE52-2EF8-E045-A450-C85FE2AE55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A64408-8D98-5B49-9C42-B5E492160BA2}" type="pres">
      <dgm:prSet presAssocID="{E0EB1143-AFF9-324C-8CA5-ECA77C9E8B37}" presName="centerShape" presStyleLbl="node0" presStyleIdx="0" presStyleCnt="1"/>
      <dgm:spPr/>
    </dgm:pt>
    <dgm:pt modelId="{F130883B-24A4-004A-9898-C5F1D2FC255E}" type="pres">
      <dgm:prSet presAssocID="{B497A866-9D40-0A46-ABAA-134BCCFF2BA0}" presName="parTrans" presStyleLbl="bgSibTrans2D1" presStyleIdx="0" presStyleCnt="3"/>
      <dgm:spPr/>
    </dgm:pt>
    <dgm:pt modelId="{7FD1AB9A-2E01-C340-90FF-7F43AF85C604}" type="pres">
      <dgm:prSet presAssocID="{89AEC5F1-34DC-114C-B845-97FF1A3C5016}" presName="node" presStyleLbl="node1" presStyleIdx="0" presStyleCnt="3">
        <dgm:presLayoutVars>
          <dgm:bulletEnabled val="1"/>
        </dgm:presLayoutVars>
      </dgm:prSet>
      <dgm:spPr/>
    </dgm:pt>
    <dgm:pt modelId="{28EA342F-AF53-1F43-9ACE-44AD6FFB728C}" type="pres">
      <dgm:prSet presAssocID="{A966AD56-14E3-2E49-A5FF-396E0C43B935}" presName="parTrans" presStyleLbl="bgSibTrans2D1" presStyleIdx="1" presStyleCnt="3"/>
      <dgm:spPr/>
    </dgm:pt>
    <dgm:pt modelId="{C2327AF9-0107-0E4F-A1DD-44AE240495AA}" type="pres">
      <dgm:prSet presAssocID="{CFD8E79D-24A9-F94B-97BC-495A3251076D}" presName="node" presStyleLbl="node1" presStyleIdx="1" presStyleCnt="3">
        <dgm:presLayoutVars>
          <dgm:bulletEnabled val="1"/>
        </dgm:presLayoutVars>
      </dgm:prSet>
      <dgm:spPr/>
    </dgm:pt>
    <dgm:pt modelId="{4333B0FA-0017-DE43-A881-1F7635135D5D}" type="pres">
      <dgm:prSet presAssocID="{2EB20102-7A2E-DA46-B61B-A488B0B0B5D9}" presName="parTrans" presStyleLbl="bgSibTrans2D1" presStyleIdx="2" presStyleCnt="3"/>
      <dgm:spPr/>
    </dgm:pt>
    <dgm:pt modelId="{EFEA8A9D-48D9-1449-891F-118E2470CCF5}" type="pres">
      <dgm:prSet presAssocID="{509A3BBF-F8C8-8042-8B44-26B8FAE90113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197F1-354E-6846-B75F-7010B5DAE38A}" type="presOf" srcId="{509A3BBF-F8C8-8042-8B44-26B8FAE90113}" destId="{EFEA8A9D-48D9-1449-891F-118E2470CCF5}" srcOrd="0" destOrd="0" presId="urn:microsoft.com/office/officeart/2005/8/layout/radial4"/>
    <dgm:cxn modelId="{EEEB1160-2AB3-3D49-82D5-8E42786CA42A}" srcId="{91A5AE52-2EF8-E045-A450-C85FE2AE55D0}" destId="{E0EB1143-AFF9-324C-8CA5-ECA77C9E8B37}" srcOrd="0" destOrd="0" parTransId="{8AC20814-A44D-3141-8B4F-0F5BC87A98EC}" sibTransId="{EB147814-AE3E-A640-990A-293C984BB393}"/>
    <dgm:cxn modelId="{B9487481-6FCE-2C41-AF62-22F2A99A02BE}" type="presOf" srcId="{91A5AE52-2EF8-E045-A450-C85FE2AE55D0}" destId="{69F92A02-739B-F94B-9F4B-7137CFF75BDE}" srcOrd="0" destOrd="0" presId="urn:microsoft.com/office/officeart/2005/8/layout/radial4"/>
    <dgm:cxn modelId="{194E7C78-CF1E-B547-B1BA-541251906D27}" srcId="{E0EB1143-AFF9-324C-8CA5-ECA77C9E8B37}" destId="{CFD8E79D-24A9-F94B-97BC-495A3251076D}" srcOrd="1" destOrd="0" parTransId="{A966AD56-14E3-2E49-A5FF-396E0C43B935}" sibTransId="{2E26BB87-436C-E142-B09E-1D61CED1EDCC}"/>
    <dgm:cxn modelId="{7085F015-0163-284C-BFD1-52B56D4EFF41}" type="presOf" srcId="{E0EB1143-AFF9-324C-8CA5-ECA77C9E8B37}" destId="{46A64408-8D98-5B49-9C42-B5E492160BA2}" srcOrd="0" destOrd="0" presId="urn:microsoft.com/office/officeart/2005/8/layout/radial4"/>
    <dgm:cxn modelId="{667717F4-3FDF-FA48-BFD1-0940A94C6AF5}" type="presOf" srcId="{B497A866-9D40-0A46-ABAA-134BCCFF2BA0}" destId="{F130883B-24A4-004A-9898-C5F1D2FC255E}" srcOrd="0" destOrd="0" presId="urn:microsoft.com/office/officeart/2005/8/layout/radial4"/>
    <dgm:cxn modelId="{C26DA148-220F-5840-AB3F-0EEDB90FB82E}" srcId="{E0EB1143-AFF9-324C-8CA5-ECA77C9E8B37}" destId="{509A3BBF-F8C8-8042-8B44-26B8FAE90113}" srcOrd="2" destOrd="0" parTransId="{2EB20102-7A2E-DA46-B61B-A488B0B0B5D9}" sibTransId="{7CC189F9-5173-214A-8DE2-943658FEE502}"/>
    <dgm:cxn modelId="{0046D9F8-EB9B-6649-A3C7-79105FD4C254}" srcId="{E0EB1143-AFF9-324C-8CA5-ECA77C9E8B37}" destId="{89AEC5F1-34DC-114C-B845-97FF1A3C5016}" srcOrd="0" destOrd="0" parTransId="{B497A866-9D40-0A46-ABAA-134BCCFF2BA0}" sibTransId="{80BCFBCA-D334-014E-8CA4-287F221433AF}"/>
    <dgm:cxn modelId="{DEF75FAA-1126-8041-883E-AF07A3023E89}" type="presOf" srcId="{2EB20102-7A2E-DA46-B61B-A488B0B0B5D9}" destId="{4333B0FA-0017-DE43-A881-1F7635135D5D}" srcOrd="0" destOrd="0" presId="urn:microsoft.com/office/officeart/2005/8/layout/radial4"/>
    <dgm:cxn modelId="{9C377FF5-327C-D846-840B-756D8711BB90}" type="presOf" srcId="{89AEC5F1-34DC-114C-B845-97FF1A3C5016}" destId="{7FD1AB9A-2E01-C340-90FF-7F43AF85C604}" srcOrd="0" destOrd="0" presId="urn:microsoft.com/office/officeart/2005/8/layout/radial4"/>
    <dgm:cxn modelId="{C7164132-EDC4-5B49-9FF5-3B9733321086}" type="presOf" srcId="{CFD8E79D-24A9-F94B-97BC-495A3251076D}" destId="{C2327AF9-0107-0E4F-A1DD-44AE240495AA}" srcOrd="0" destOrd="0" presId="urn:microsoft.com/office/officeart/2005/8/layout/radial4"/>
    <dgm:cxn modelId="{3A97C176-ABA9-B74E-AE5F-5DF76F7622CE}" type="presOf" srcId="{A966AD56-14E3-2E49-A5FF-396E0C43B935}" destId="{28EA342F-AF53-1F43-9ACE-44AD6FFB728C}" srcOrd="0" destOrd="0" presId="urn:microsoft.com/office/officeart/2005/8/layout/radial4"/>
    <dgm:cxn modelId="{F61084EB-8C34-F247-97D5-269880C1B51E}" type="presParOf" srcId="{69F92A02-739B-F94B-9F4B-7137CFF75BDE}" destId="{46A64408-8D98-5B49-9C42-B5E492160BA2}" srcOrd="0" destOrd="0" presId="urn:microsoft.com/office/officeart/2005/8/layout/radial4"/>
    <dgm:cxn modelId="{F43FE6B5-001A-4049-A06E-59AF16AA6213}" type="presParOf" srcId="{69F92A02-739B-F94B-9F4B-7137CFF75BDE}" destId="{F130883B-24A4-004A-9898-C5F1D2FC255E}" srcOrd="1" destOrd="0" presId="urn:microsoft.com/office/officeart/2005/8/layout/radial4"/>
    <dgm:cxn modelId="{50042B27-4BF8-4945-A384-D9A1470ED51A}" type="presParOf" srcId="{69F92A02-739B-F94B-9F4B-7137CFF75BDE}" destId="{7FD1AB9A-2E01-C340-90FF-7F43AF85C604}" srcOrd="2" destOrd="0" presId="urn:microsoft.com/office/officeart/2005/8/layout/radial4"/>
    <dgm:cxn modelId="{97FC07FE-F715-114F-B83A-0B829CB3CC7A}" type="presParOf" srcId="{69F92A02-739B-F94B-9F4B-7137CFF75BDE}" destId="{28EA342F-AF53-1F43-9ACE-44AD6FFB728C}" srcOrd="3" destOrd="0" presId="urn:microsoft.com/office/officeart/2005/8/layout/radial4"/>
    <dgm:cxn modelId="{5AB83995-7233-864A-9160-F55CDB86942E}" type="presParOf" srcId="{69F92A02-739B-F94B-9F4B-7137CFF75BDE}" destId="{C2327AF9-0107-0E4F-A1DD-44AE240495AA}" srcOrd="4" destOrd="0" presId="urn:microsoft.com/office/officeart/2005/8/layout/radial4"/>
    <dgm:cxn modelId="{27D872EE-5DA6-354A-ADD5-FE8872522EB4}" type="presParOf" srcId="{69F92A02-739B-F94B-9F4B-7137CFF75BDE}" destId="{4333B0FA-0017-DE43-A881-1F7635135D5D}" srcOrd="5" destOrd="0" presId="urn:microsoft.com/office/officeart/2005/8/layout/radial4"/>
    <dgm:cxn modelId="{C83BF4DC-F31C-284A-B2A7-D8E7A35E3096}" type="presParOf" srcId="{69F92A02-739B-F94B-9F4B-7137CFF75BDE}" destId="{EFEA8A9D-48D9-1449-891F-118E2470CC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904B6-BBF5-EA4B-B686-1D2191FC8D9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AEC86E-5832-8F4D-8ABB-A3B6A7AFE352}">
      <dgm:prSet/>
      <dgm:spPr/>
      <dgm:t>
        <a:bodyPr/>
        <a:lstStyle/>
        <a:p>
          <a:pPr rtl="0"/>
          <a:r>
            <a:rPr lang="es-ES_tradnl" dirty="0" smtClean="0"/>
            <a:t>Recuperación de la tradición oral de la comunidad</a:t>
          </a:r>
          <a:endParaRPr lang="es-ES_tradnl" dirty="0"/>
        </a:p>
      </dgm:t>
    </dgm:pt>
    <dgm:pt modelId="{6C5359D0-DC94-0D4A-8A8B-FD0F43D9894A}" type="parTrans" cxnId="{12013939-0051-D040-9B9E-6F6E651D3207}">
      <dgm:prSet/>
      <dgm:spPr/>
      <dgm:t>
        <a:bodyPr/>
        <a:lstStyle/>
        <a:p>
          <a:endParaRPr lang="es-ES"/>
        </a:p>
      </dgm:t>
    </dgm:pt>
    <dgm:pt modelId="{11ADDC1F-5A2D-A040-9C45-947530655F4E}" type="sibTrans" cxnId="{12013939-0051-D040-9B9E-6F6E651D3207}">
      <dgm:prSet/>
      <dgm:spPr/>
      <dgm:t>
        <a:bodyPr/>
        <a:lstStyle/>
        <a:p>
          <a:endParaRPr lang="es-ES"/>
        </a:p>
      </dgm:t>
    </dgm:pt>
    <dgm:pt modelId="{CAF23754-BEDA-5D42-BF29-76B5231F844C}">
      <dgm:prSet/>
      <dgm:spPr/>
      <dgm:t>
        <a:bodyPr/>
        <a:lstStyle/>
        <a:p>
          <a:pPr rtl="0"/>
          <a:r>
            <a:rPr lang="es-ES_tradnl" dirty="0" smtClean="0"/>
            <a:t>Análisis del lenguaje utilizado en la comunidad y sus propósitos</a:t>
          </a:r>
          <a:endParaRPr lang="es-ES_tradnl" dirty="0"/>
        </a:p>
      </dgm:t>
    </dgm:pt>
    <dgm:pt modelId="{B1F23C07-0747-4C43-8341-CBCACA183688}" type="parTrans" cxnId="{0246A4BB-B49E-8643-A2B7-FCEDF1AED6D7}">
      <dgm:prSet/>
      <dgm:spPr/>
      <dgm:t>
        <a:bodyPr/>
        <a:lstStyle/>
        <a:p>
          <a:endParaRPr lang="es-ES"/>
        </a:p>
      </dgm:t>
    </dgm:pt>
    <dgm:pt modelId="{46B33C9E-5462-1742-99E3-16B02A0D7EAB}" type="sibTrans" cxnId="{0246A4BB-B49E-8643-A2B7-FCEDF1AED6D7}">
      <dgm:prSet/>
      <dgm:spPr/>
      <dgm:t>
        <a:bodyPr/>
        <a:lstStyle/>
        <a:p>
          <a:endParaRPr lang="es-ES"/>
        </a:p>
      </dgm:t>
    </dgm:pt>
    <dgm:pt modelId="{B0B4B3B0-3FD9-6D4E-89B7-823EEB000FEE}">
      <dgm:prSet/>
      <dgm:spPr/>
      <dgm:t>
        <a:bodyPr/>
        <a:lstStyle/>
        <a:p>
          <a:pPr rtl="0"/>
          <a:r>
            <a:rPr lang="es-ES_tradnl" smtClean="0"/>
            <a:t>Análisis de los puntos de vista de los hablantes</a:t>
          </a:r>
          <a:endParaRPr lang="es-ES_tradnl"/>
        </a:p>
      </dgm:t>
    </dgm:pt>
    <dgm:pt modelId="{6EDC67AC-C489-524A-AF50-DA4748F1259E}" type="parTrans" cxnId="{B1740DDA-F37B-604D-B1C0-A2ECDC41EE9D}">
      <dgm:prSet/>
      <dgm:spPr/>
      <dgm:t>
        <a:bodyPr/>
        <a:lstStyle/>
        <a:p>
          <a:endParaRPr lang="es-ES"/>
        </a:p>
      </dgm:t>
    </dgm:pt>
    <dgm:pt modelId="{B6415744-C0F3-234D-93DC-8B1E9427908A}" type="sibTrans" cxnId="{B1740DDA-F37B-604D-B1C0-A2ECDC41EE9D}">
      <dgm:prSet/>
      <dgm:spPr/>
      <dgm:t>
        <a:bodyPr/>
        <a:lstStyle/>
        <a:p>
          <a:endParaRPr lang="es-ES"/>
        </a:p>
      </dgm:t>
    </dgm:pt>
    <dgm:pt modelId="{FFF60241-704B-F74E-AF6B-D6DD2FEAA2F1}">
      <dgm:prSet/>
      <dgm:spPr/>
      <dgm:t>
        <a:bodyPr/>
        <a:lstStyle/>
        <a:p>
          <a:pPr rtl="0"/>
          <a:r>
            <a:rPr lang="es-ES_tradnl" smtClean="0"/>
            <a:t>Resolución de conflictos</a:t>
          </a:r>
          <a:endParaRPr lang="es-ES_tradnl"/>
        </a:p>
      </dgm:t>
    </dgm:pt>
    <dgm:pt modelId="{1CE4EC55-31B2-B349-94AB-D4414B6DC9D5}" type="parTrans" cxnId="{DFA0F697-6F6E-3E40-A0BB-911367C017E1}">
      <dgm:prSet/>
      <dgm:spPr/>
      <dgm:t>
        <a:bodyPr/>
        <a:lstStyle/>
        <a:p>
          <a:endParaRPr lang="es-ES"/>
        </a:p>
      </dgm:t>
    </dgm:pt>
    <dgm:pt modelId="{D513B326-F0A9-DE47-8594-6675CEF9842D}" type="sibTrans" cxnId="{DFA0F697-6F6E-3E40-A0BB-911367C017E1}">
      <dgm:prSet/>
      <dgm:spPr/>
      <dgm:t>
        <a:bodyPr/>
        <a:lstStyle/>
        <a:p>
          <a:endParaRPr lang="es-ES"/>
        </a:p>
      </dgm:t>
    </dgm:pt>
    <dgm:pt modelId="{CA4A66FA-B8C3-7E48-9AD6-BE2735EB20F6}">
      <dgm:prSet/>
      <dgm:spPr/>
      <dgm:t>
        <a:bodyPr/>
        <a:lstStyle/>
        <a:p>
          <a:pPr rtl="0"/>
          <a:r>
            <a:rPr lang="es-ES_tradnl" smtClean="0"/>
            <a:t>Análisis de las marcas de la oralidad primaria y de la oralidad secundaria</a:t>
          </a:r>
          <a:endParaRPr lang="es-ES_tradnl"/>
        </a:p>
      </dgm:t>
    </dgm:pt>
    <dgm:pt modelId="{61A52FFD-0A1C-DE44-9B46-FD4EC90EEF79}" type="parTrans" cxnId="{E1809597-28BE-4B44-A476-C4C05F7CD8C5}">
      <dgm:prSet/>
      <dgm:spPr/>
      <dgm:t>
        <a:bodyPr/>
        <a:lstStyle/>
        <a:p>
          <a:endParaRPr lang="es-ES"/>
        </a:p>
      </dgm:t>
    </dgm:pt>
    <dgm:pt modelId="{AA4CA8B6-B4B7-474A-893D-299C60FF8B60}" type="sibTrans" cxnId="{E1809597-28BE-4B44-A476-C4C05F7CD8C5}">
      <dgm:prSet/>
      <dgm:spPr/>
      <dgm:t>
        <a:bodyPr/>
        <a:lstStyle/>
        <a:p>
          <a:endParaRPr lang="es-ES"/>
        </a:p>
      </dgm:t>
    </dgm:pt>
    <dgm:pt modelId="{AF4D45EF-F0DB-DC48-96B0-E6E1F8B93993}">
      <dgm:prSet/>
      <dgm:spPr/>
      <dgm:t>
        <a:bodyPr/>
        <a:lstStyle/>
        <a:p>
          <a:pPr rtl="0"/>
          <a:r>
            <a:rPr lang="es-ES_tradnl" smtClean="0"/>
            <a:t>Análisis de figuras retóricas en la tradición oral</a:t>
          </a:r>
          <a:endParaRPr lang="es-ES_tradnl"/>
        </a:p>
      </dgm:t>
    </dgm:pt>
    <dgm:pt modelId="{C7B56661-DE67-B34E-B3BA-89DFE6F20A87}" type="parTrans" cxnId="{BCFD62DE-D7DA-3E49-83E4-44937DA853F5}">
      <dgm:prSet/>
      <dgm:spPr/>
      <dgm:t>
        <a:bodyPr/>
        <a:lstStyle/>
        <a:p>
          <a:endParaRPr lang="es-ES"/>
        </a:p>
      </dgm:t>
    </dgm:pt>
    <dgm:pt modelId="{521F9B43-9B14-0848-9F34-2A8A5B6D3943}" type="sibTrans" cxnId="{BCFD62DE-D7DA-3E49-83E4-44937DA853F5}">
      <dgm:prSet/>
      <dgm:spPr/>
      <dgm:t>
        <a:bodyPr/>
        <a:lstStyle/>
        <a:p>
          <a:endParaRPr lang="es-ES"/>
        </a:p>
      </dgm:t>
    </dgm:pt>
    <dgm:pt modelId="{9E61A6BC-9832-A847-BC61-86CE1C5C2EE3}">
      <dgm:prSet/>
      <dgm:spPr/>
      <dgm:t>
        <a:bodyPr/>
        <a:lstStyle/>
        <a:p>
          <a:pPr rtl="0"/>
          <a:r>
            <a:rPr lang="es-ES_tradnl" smtClean="0"/>
            <a:t>Análisis de las incidencias de los contextos en las expresiones</a:t>
          </a:r>
          <a:endParaRPr lang="es-ES_tradnl"/>
        </a:p>
      </dgm:t>
    </dgm:pt>
    <dgm:pt modelId="{EB529882-A0F6-5740-A8F3-9F31A9E3ED09}" type="parTrans" cxnId="{420819C6-47D5-C543-90C7-C1B92C5F2109}">
      <dgm:prSet/>
      <dgm:spPr/>
      <dgm:t>
        <a:bodyPr/>
        <a:lstStyle/>
        <a:p>
          <a:endParaRPr lang="es-ES"/>
        </a:p>
      </dgm:t>
    </dgm:pt>
    <dgm:pt modelId="{A869CFEF-2C16-D145-A882-72C0A102221E}" type="sibTrans" cxnId="{420819C6-47D5-C543-90C7-C1B92C5F2109}">
      <dgm:prSet/>
      <dgm:spPr/>
      <dgm:t>
        <a:bodyPr/>
        <a:lstStyle/>
        <a:p>
          <a:endParaRPr lang="es-ES"/>
        </a:p>
      </dgm:t>
    </dgm:pt>
    <dgm:pt modelId="{A999D9C1-31BE-7E45-8488-05AE0561D1E2}" type="pres">
      <dgm:prSet presAssocID="{669904B6-BBF5-EA4B-B686-1D2191FC8D99}" presName="vert0" presStyleCnt="0">
        <dgm:presLayoutVars>
          <dgm:dir/>
          <dgm:animOne val="branch"/>
          <dgm:animLvl val="lvl"/>
        </dgm:presLayoutVars>
      </dgm:prSet>
      <dgm:spPr/>
    </dgm:pt>
    <dgm:pt modelId="{92707538-5F33-094D-BB6D-4D9E7EB7C9D3}" type="pres">
      <dgm:prSet presAssocID="{69AEC86E-5832-8F4D-8ABB-A3B6A7AFE352}" presName="thickLine" presStyleLbl="alignNode1" presStyleIdx="0" presStyleCnt="7"/>
      <dgm:spPr/>
    </dgm:pt>
    <dgm:pt modelId="{D496D7BA-FF3B-ED40-98E1-1320B8C59172}" type="pres">
      <dgm:prSet presAssocID="{69AEC86E-5832-8F4D-8ABB-A3B6A7AFE352}" presName="horz1" presStyleCnt="0"/>
      <dgm:spPr/>
    </dgm:pt>
    <dgm:pt modelId="{3006E864-BE6D-4749-BE4C-E4CDE57ED99D}" type="pres">
      <dgm:prSet presAssocID="{69AEC86E-5832-8F4D-8ABB-A3B6A7AFE352}" presName="tx1" presStyleLbl="revTx" presStyleIdx="0" presStyleCnt="7"/>
      <dgm:spPr/>
    </dgm:pt>
    <dgm:pt modelId="{56E4D509-BA9A-A542-A08C-30820567E620}" type="pres">
      <dgm:prSet presAssocID="{69AEC86E-5832-8F4D-8ABB-A3B6A7AFE352}" presName="vert1" presStyleCnt="0"/>
      <dgm:spPr/>
    </dgm:pt>
    <dgm:pt modelId="{2AFD0140-8615-5546-A504-3DB4AEEA7518}" type="pres">
      <dgm:prSet presAssocID="{CAF23754-BEDA-5D42-BF29-76B5231F844C}" presName="thickLine" presStyleLbl="alignNode1" presStyleIdx="1" presStyleCnt="7"/>
      <dgm:spPr/>
    </dgm:pt>
    <dgm:pt modelId="{DCB4F2A4-13CF-A845-B377-58231E01191F}" type="pres">
      <dgm:prSet presAssocID="{CAF23754-BEDA-5D42-BF29-76B5231F844C}" presName="horz1" presStyleCnt="0"/>
      <dgm:spPr/>
    </dgm:pt>
    <dgm:pt modelId="{6386975C-A25A-3E42-88D9-533072068ECA}" type="pres">
      <dgm:prSet presAssocID="{CAF23754-BEDA-5D42-BF29-76B5231F844C}" presName="tx1" presStyleLbl="revTx" presStyleIdx="1" presStyleCnt="7"/>
      <dgm:spPr/>
    </dgm:pt>
    <dgm:pt modelId="{0D26AB62-EA18-8949-A869-05D1D4681734}" type="pres">
      <dgm:prSet presAssocID="{CAF23754-BEDA-5D42-BF29-76B5231F844C}" presName="vert1" presStyleCnt="0"/>
      <dgm:spPr/>
    </dgm:pt>
    <dgm:pt modelId="{8CC8AB34-D255-E543-BD1C-BA6F60160D8A}" type="pres">
      <dgm:prSet presAssocID="{B0B4B3B0-3FD9-6D4E-89B7-823EEB000FEE}" presName="thickLine" presStyleLbl="alignNode1" presStyleIdx="2" presStyleCnt="7"/>
      <dgm:spPr/>
    </dgm:pt>
    <dgm:pt modelId="{4C945959-1009-2549-A80A-C4BC9F95E7A6}" type="pres">
      <dgm:prSet presAssocID="{B0B4B3B0-3FD9-6D4E-89B7-823EEB000FEE}" presName="horz1" presStyleCnt="0"/>
      <dgm:spPr/>
    </dgm:pt>
    <dgm:pt modelId="{191AD751-9FAD-5140-BCA4-99543A603875}" type="pres">
      <dgm:prSet presAssocID="{B0B4B3B0-3FD9-6D4E-89B7-823EEB000FEE}" presName="tx1" presStyleLbl="revTx" presStyleIdx="2" presStyleCnt="7"/>
      <dgm:spPr/>
    </dgm:pt>
    <dgm:pt modelId="{8586826F-EA3A-F94F-B130-8A232E5F10D4}" type="pres">
      <dgm:prSet presAssocID="{B0B4B3B0-3FD9-6D4E-89B7-823EEB000FEE}" presName="vert1" presStyleCnt="0"/>
      <dgm:spPr/>
    </dgm:pt>
    <dgm:pt modelId="{91F2F99E-6E9D-DC4D-95ED-A7639F44291E}" type="pres">
      <dgm:prSet presAssocID="{FFF60241-704B-F74E-AF6B-D6DD2FEAA2F1}" presName="thickLine" presStyleLbl="alignNode1" presStyleIdx="3" presStyleCnt="7"/>
      <dgm:spPr/>
    </dgm:pt>
    <dgm:pt modelId="{3AC49ECC-23FF-8646-9915-11BC42B2F228}" type="pres">
      <dgm:prSet presAssocID="{FFF60241-704B-F74E-AF6B-D6DD2FEAA2F1}" presName="horz1" presStyleCnt="0"/>
      <dgm:spPr/>
    </dgm:pt>
    <dgm:pt modelId="{3B187178-7659-3445-B9B2-31AB48835F13}" type="pres">
      <dgm:prSet presAssocID="{FFF60241-704B-F74E-AF6B-D6DD2FEAA2F1}" presName="tx1" presStyleLbl="revTx" presStyleIdx="3" presStyleCnt="7"/>
      <dgm:spPr/>
    </dgm:pt>
    <dgm:pt modelId="{92BB7C8A-0814-F34D-BD6A-F10E267DEBB2}" type="pres">
      <dgm:prSet presAssocID="{FFF60241-704B-F74E-AF6B-D6DD2FEAA2F1}" presName="vert1" presStyleCnt="0"/>
      <dgm:spPr/>
    </dgm:pt>
    <dgm:pt modelId="{4B32E19C-E92C-1740-864E-F13C50CFAE21}" type="pres">
      <dgm:prSet presAssocID="{CA4A66FA-B8C3-7E48-9AD6-BE2735EB20F6}" presName="thickLine" presStyleLbl="alignNode1" presStyleIdx="4" presStyleCnt="7"/>
      <dgm:spPr/>
    </dgm:pt>
    <dgm:pt modelId="{5F94DB72-0744-D044-B0D8-40609DC88593}" type="pres">
      <dgm:prSet presAssocID="{CA4A66FA-B8C3-7E48-9AD6-BE2735EB20F6}" presName="horz1" presStyleCnt="0"/>
      <dgm:spPr/>
    </dgm:pt>
    <dgm:pt modelId="{16C34056-2744-DA40-8E41-42697BEC120D}" type="pres">
      <dgm:prSet presAssocID="{CA4A66FA-B8C3-7E48-9AD6-BE2735EB20F6}" presName="tx1" presStyleLbl="revTx" presStyleIdx="4" presStyleCnt="7"/>
      <dgm:spPr/>
    </dgm:pt>
    <dgm:pt modelId="{E261AEE4-52ED-E847-ABDB-E7413CDF1BBE}" type="pres">
      <dgm:prSet presAssocID="{CA4A66FA-B8C3-7E48-9AD6-BE2735EB20F6}" presName="vert1" presStyleCnt="0"/>
      <dgm:spPr/>
    </dgm:pt>
    <dgm:pt modelId="{8FFAF9B1-CE61-E943-9AEC-0C3E9CE1BA95}" type="pres">
      <dgm:prSet presAssocID="{AF4D45EF-F0DB-DC48-96B0-E6E1F8B93993}" presName="thickLine" presStyleLbl="alignNode1" presStyleIdx="5" presStyleCnt="7"/>
      <dgm:spPr/>
    </dgm:pt>
    <dgm:pt modelId="{C727AEC6-74F9-034C-875C-299457830D0A}" type="pres">
      <dgm:prSet presAssocID="{AF4D45EF-F0DB-DC48-96B0-E6E1F8B93993}" presName="horz1" presStyleCnt="0"/>
      <dgm:spPr/>
    </dgm:pt>
    <dgm:pt modelId="{6C05AFB3-7BA9-544A-8BEB-444BD421FD6E}" type="pres">
      <dgm:prSet presAssocID="{AF4D45EF-F0DB-DC48-96B0-E6E1F8B93993}" presName="tx1" presStyleLbl="revTx" presStyleIdx="5" presStyleCnt="7"/>
      <dgm:spPr/>
    </dgm:pt>
    <dgm:pt modelId="{38332765-E619-674E-9AAA-339988D822F9}" type="pres">
      <dgm:prSet presAssocID="{AF4D45EF-F0DB-DC48-96B0-E6E1F8B93993}" presName="vert1" presStyleCnt="0"/>
      <dgm:spPr/>
    </dgm:pt>
    <dgm:pt modelId="{3CE01A24-A099-D64D-BA30-CD152FE21CD5}" type="pres">
      <dgm:prSet presAssocID="{9E61A6BC-9832-A847-BC61-86CE1C5C2EE3}" presName="thickLine" presStyleLbl="alignNode1" presStyleIdx="6" presStyleCnt="7"/>
      <dgm:spPr/>
    </dgm:pt>
    <dgm:pt modelId="{E88AEE64-47F3-FD43-870A-97D112BB91DB}" type="pres">
      <dgm:prSet presAssocID="{9E61A6BC-9832-A847-BC61-86CE1C5C2EE3}" presName="horz1" presStyleCnt="0"/>
      <dgm:spPr/>
    </dgm:pt>
    <dgm:pt modelId="{10BB5A1E-32E5-EE4E-9D79-C11E90F7B68A}" type="pres">
      <dgm:prSet presAssocID="{9E61A6BC-9832-A847-BC61-86CE1C5C2EE3}" presName="tx1" presStyleLbl="revTx" presStyleIdx="6" presStyleCnt="7"/>
      <dgm:spPr/>
    </dgm:pt>
    <dgm:pt modelId="{B0A30FEA-913C-6249-BBF5-213441E3F85D}" type="pres">
      <dgm:prSet presAssocID="{9E61A6BC-9832-A847-BC61-86CE1C5C2EE3}" presName="vert1" presStyleCnt="0"/>
      <dgm:spPr/>
    </dgm:pt>
  </dgm:ptLst>
  <dgm:cxnLst>
    <dgm:cxn modelId="{97C8E737-0E6D-C445-A1E1-2D20661E6D2E}" type="presOf" srcId="{B0B4B3B0-3FD9-6D4E-89B7-823EEB000FEE}" destId="{191AD751-9FAD-5140-BCA4-99543A603875}" srcOrd="0" destOrd="0" presId="urn:microsoft.com/office/officeart/2008/layout/LinedList"/>
    <dgm:cxn modelId="{FF13F256-F8C1-E14E-9170-B27F8306C29E}" type="presOf" srcId="{69AEC86E-5832-8F4D-8ABB-A3B6A7AFE352}" destId="{3006E864-BE6D-4749-BE4C-E4CDE57ED99D}" srcOrd="0" destOrd="0" presId="urn:microsoft.com/office/officeart/2008/layout/LinedList"/>
    <dgm:cxn modelId="{BCFD62DE-D7DA-3E49-83E4-44937DA853F5}" srcId="{669904B6-BBF5-EA4B-B686-1D2191FC8D99}" destId="{AF4D45EF-F0DB-DC48-96B0-E6E1F8B93993}" srcOrd="5" destOrd="0" parTransId="{C7B56661-DE67-B34E-B3BA-89DFE6F20A87}" sibTransId="{521F9B43-9B14-0848-9F34-2A8A5B6D3943}"/>
    <dgm:cxn modelId="{928D7A7E-D632-C949-A9F8-A24EFB657A67}" type="presOf" srcId="{FFF60241-704B-F74E-AF6B-D6DD2FEAA2F1}" destId="{3B187178-7659-3445-B9B2-31AB48835F13}" srcOrd="0" destOrd="0" presId="urn:microsoft.com/office/officeart/2008/layout/LinedList"/>
    <dgm:cxn modelId="{B1740DDA-F37B-604D-B1C0-A2ECDC41EE9D}" srcId="{669904B6-BBF5-EA4B-B686-1D2191FC8D99}" destId="{B0B4B3B0-3FD9-6D4E-89B7-823EEB000FEE}" srcOrd="2" destOrd="0" parTransId="{6EDC67AC-C489-524A-AF50-DA4748F1259E}" sibTransId="{B6415744-C0F3-234D-93DC-8B1E9427908A}"/>
    <dgm:cxn modelId="{8AD81C8B-F98A-734C-A2A4-CDAF1814F92D}" type="presOf" srcId="{CA4A66FA-B8C3-7E48-9AD6-BE2735EB20F6}" destId="{16C34056-2744-DA40-8E41-42697BEC120D}" srcOrd="0" destOrd="0" presId="urn:microsoft.com/office/officeart/2008/layout/LinedList"/>
    <dgm:cxn modelId="{BBD9DE8E-A3D4-E340-A942-125C4C5984A8}" type="presOf" srcId="{9E61A6BC-9832-A847-BC61-86CE1C5C2EE3}" destId="{10BB5A1E-32E5-EE4E-9D79-C11E90F7B68A}" srcOrd="0" destOrd="0" presId="urn:microsoft.com/office/officeart/2008/layout/LinedList"/>
    <dgm:cxn modelId="{12013939-0051-D040-9B9E-6F6E651D3207}" srcId="{669904B6-BBF5-EA4B-B686-1D2191FC8D99}" destId="{69AEC86E-5832-8F4D-8ABB-A3B6A7AFE352}" srcOrd="0" destOrd="0" parTransId="{6C5359D0-DC94-0D4A-8A8B-FD0F43D9894A}" sibTransId="{11ADDC1F-5A2D-A040-9C45-947530655F4E}"/>
    <dgm:cxn modelId="{DFA0F697-6F6E-3E40-A0BB-911367C017E1}" srcId="{669904B6-BBF5-EA4B-B686-1D2191FC8D99}" destId="{FFF60241-704B-F74E-AF6B-D6DD2FEAA2F1}" srcOrd="3" destOrd="0" parTransId="{1CE4EC55-31B2-B349-94AB-D4414B6DC9D5}" sibTransId="{D513B326-F0A9-DE47-8594-6675CEF9842D}"/>
    <dgm:cxn modelId="{38C59A4E-ECD4-8F44-8721-27A94A4803FB}" type="presOf" srcId="{CAF23754-BEDA-5D42-BF29-76B5231F844C}" destId="{6386975C-A25A-3E42-88D9-533072068ECA}" srcOrd="0" destOrd="0" presId="urn:microsoft.com/office/officeart/2008/layout/LinedList"/>
    <dgm:cxn modelId="{4AD8387A-2360-0244-83DB-F79361184566}" type="presOf" srcId="{AF4D45EF-F0DB-DC48-96B0-E6E1F8B93993}" destId="{6C05AFB3-7BA9-544A-8BEB-444BD421FD6E}" srcOrd="0" destOrd="0" presId="urn:microsoft.com/office/officeart/2008/layout/LinedList"/>
    <dgm:cxn modelId="{E1809597-28BE-4B44-A476-C4C05F7CD8C5}" srcId="{669904B6-BBF5-EA4B-B686-1D2191FC8D99}" destId="{CA4A66FA-B8C3-7E48-9AD6-BE2735EB20F6}" srcOrd="4" destOrd="0" parTransId="{61A52FFD-0A1C-DE44-9B46-FD4EC90EEF79}" sibTransId="{AA4CA8B6-B4B7-474A-893D-299C60FF8B60}"/>
    <dgm:cxn modelId="{6DDBF95B-72F4-264B-B7A2-7EBF9DAA0D6B}" type="presOf" srcId="{669904B6-BBF5-EA4B-B686-1D2191FC8D99}" destId="{A999D9C1-31BE-7E45-8488-05AE0561D1E2}" srcOrd="0" destOrd="0" presId="urn:microsoft.com/office/officeart/2008/layout/LinedList"/>
    <dgm:cxn modelId="{0246A4BB-B49E-8643-A2B7-FCEDF1AED6D7}" srcId="{669904B6-BBF5-EA4B-B686-1D2191FC8D99}" destId="{CAF23754-BEDA-5D42-BF29-76B5231F844C}" srcOrd="1" destOrd="0" parTransId="{B1F23C07-0747-4C43-8341-CBCACA183688}" sibTransId="{46B33C9E-5462-1742-99E3-16B02A0D7EAB}"/>
    <dgm:cxn modelId="{420819C6-47D5-C543-90C7-C1B92C5F2109}" srcId="{669904B6-BBF5-EA4B-B686-1D2191FC8D99}" destId="{9E61A6BC-9832-A847-BC61-86CE1C5C2EE3}" srcOrd="6" destOrd="0" parTransId="{EB529882-A0F6-5740-A8F3-9F31A9E3ED09}" sibTransId="{A869CFEF-2C16-D145-A882-72C0A102221E}"/>
    <dgm:cxn modelId="{AC25A68B-9C1C-DD4B-B50E-1F89873C30B5}" type="presParOf" srcId="{A999D9C1-31BE-7E45-8488-05AE0561D1E2}" destId="{92707538-5F33-094D-BB6D-4D9E7EB7C9D3}" srcOrd="0" destOrd="0" presId="urn:microsoft.com/office/officeart/2008/layout/LinedList"/>
    <dgm:cxn modelId="{F60F7C6D-5A4C-8F4C-8F30-374DD2B909E2}" type="presParOf" srcId="{A999D9C1-31BE-7E45-8488-05AE0561D1E2}" destId="{D496D7BA-FF3B-ED40-98E1-1320B8C59172}" srcOrd="1" destOrd="0" presId="urn:microsoft.com/office/officeart/2008/layout/LinedList"/>
    <dgm:cxn modelId="{3581101A-471A-8D48-88A7-8D4C23870A6C}" type="presParOf" srcId="{D496D7BA-FF3B-ED40-98E1-1320B8C59172}" destId="{3006E864-BE6D-4749-BE4C-E4CDE57ED99D}" srcOrd="0" destOrd="0" presId="urn:microsoft.com/office/officeart/2008/layout/LinedList"/>
    <dgm:cxn modelId="{78540506-5880-1A4A-BC9F-096F6D31F84A}" type="presParOf" srcId="{D496D7BA-FF3B-ED40-98E1-1320B8C59172}" destId="{56E4D509-BA9A-A542-A08C-30820567E620}" srcOrd="1" destOrd="0" presId="urn:microsoft.com/office/officeart/2008/layout/LinedList"/>
    <dgm:cxn modelId="{DAEE7F98-9F2A-064D-A1C3-F41E1AA328AD}" type="presParOf" srcId="{A999D9C1-31BE-7E45-8488-05AE0561D1E2}" destId="{2AFD0140-8615-5546-A504-3DB4AEEA7518}" srcOrd="2" destOrd="0" presId="urn:microsoft.com/office/officeart/2008/layout/LinedList"/>
    <dgm:cxn modelId="{7583EAA6-3F87-7242-92EA-9F9C11C75EA9}" type="presParOf" srcId="{A999D9C1-31BE-7E45-8488-05AE0561D1E2}" destId="{DCB4F2A4-13CF-A845-B377-58231E01191F}" srcOrd="3" destOrd="0" presId="urn:microsoft.com/office/officeart/2008/layout/LinedList"/>
    <dgm:cxn modelId="{723DEB60-9179-0C49-B223-A117D96843F5}" type="presParOf" srcId="{DCB4F2A4-13CF-A845-B377-58231E01191F}" destId="{6386975C-A25A-3E42-88D9-533072068ECA}" srcOrd="0" destOrd="0" presId="urn:microsoft.com/office/officeart/2008/layout/LinedList"/>
    <dgm:cxn modelId="{D74F2C29-E6AF-E34C-A369-49E26CCD5F4E}" type="presParOf" srcId="{DCB4F2A4-13CF-A845-B377-58231E01191F}" destId="{0D26AB62-EA18-8949-A869-05D1D4681734}" srcOrd="1" destOrd="0" presId="urn:microsoft.com/office/officeart/2008/layout/LinedList"/>
    <dgm:cxn modelId="{BA00B84B-191D-6942-9C09-320257F812A5}" type="presParOf" srcId="{A999D9C1-31BE-7E45-8488-05AE0561D1E2}" destId="{8CC8AB34-D255-E543-BD1C-BA6F60160D8A}" srcOrd="4" destOrd="0" presId="urn:microsoft.com/office/officeart/2008/layout/LinedList"/>
    <dgm:cxn modelId="{F5B728BC-4FF6-F742-8356-017361DED171}" type="presParOf" srcId="{A999D9C1-31BE-7E45-8488-05AE0561D1E2}" destId="{4C945959-1009-2549-A80A-C4BC9F95E7A6}" srcOrd="5" destOrd="0" presId="urn:microsoft.com/office/officeart/2008/layout/LinedList"/>
    <dgm:cxn modelId="{D73ACA7B-C444-F042-BE3C-9CBA49FDA2DA}" type="presParOf" srcId="{4C945959-1009-2549-A80A-C4BC9F95E7A6}" destId="{191AD751-9FAD-5140-BCA4-99543A603875}" srcOrd="0" destOrd="0" presId="urn:microsoft.com/office/officeart/2008/layout/LinedList"/>
    <dgm:cxn modelId="{43AF2610-3CFE-6A4A-A0F9-2B8EA761E2CD}" type="presParOf" srcId="{4C945959-1009-2549-A80A-C4BC9F95E7A6}" destId="{8586826F-EA3A-F94F-B130-8A232E5F10D4}" srcOrd="1" destOrd="0" presId="urn:microsoft.com/office/officeart/2008/layout/LinedList"/>
    <dgm:cxn modelId="{4A049F19-6C00-FF4E-9D64-0B1F51CA5608}" type="presParOf" srcId="{A999D9C1-31BE-7E45-8488-05AE0561D1E2}" destId="{91F2F99E-6E9D-DC4D-95ED-A7639F44291E}" srcOrd="6" destOrd="0" presId="urn:microsoft.com/office/officeart/2008/layout/LinedList"/>
    <dgm:cxn modelId="{E0A86F60-B2AC-884C-888B-BF4FE49B7141}" type="presParOf" srcId="{A999D9C1-31BE-7E45-8488-05AE0561D1E2}" destId="{3AC49ECC-23FF-8646-9915-11BC42B2F228}" srcOrd="7" destOrd="0" presId="urn:microsoft.com/office/officeart/2008/layout/LinedList"/>
    <dgm:cxn modelId="{3757DCF4-CBD4-F445-B1E4-5E41F609D8C7}" type="presParOf" srcId="{3AC49ECC-23FF-8646-9915-11BC42B2F228}" destId="{3B187178-7659-3445-B9B2-31AB48835F13}" srcOrd="0" destOrd="0" presId="urn:microsoft.com/office/officeart/2008/layout/LinedList"/>
    <dgm:cxn modelId="{FD58080E-8385-2C4F-9D49-8BEE17D45B6E}" type="presParOf" srcId="{3AC49ECC-23FF-8646-9915-11BC42B2F228}" destId="{92BB7C8A-0814-F34D-BD6A-F10E267DEBB2}" srcOrd="1" destOrd="0" presId="urn:microsoft.com/office/officeart/2008/layout/LinedList"/>
    <dgm:cxn modelId="{F87A0CD3-C117-3D4B-B194-F76D3C17B3AB}" type="presParOf" srcId="{A999D9C1-31BE-7E45-8488-05AE0561D1E2}" destId="{4B32E19C-E92C-1740-864E-F13C50CFAE21}" srcOrd="8" destOrd="0" presId="urn:microsoft.com/office/officeart/2008/layout/LinedList"/>
    <dgm:cxn modelId="{710A7D47-5EFE-D14D-AB11-56303466FA3D}" type="presParOf" srcId="{A999D9C1-31BE-7E45-8488-05AE0561D1E2}" destId="{5F94DB72-0744-D044-B0D8-40609DC88593}" srcOrd="9" destOrd="0" presId="urn:microsoft.com/office/officeart/2008/layout/LinedList"/>
    <dgm:cxn modelId="{A1BD4046-17DF-D14A-BCC4-05009F71769B}" type="presParOf" srcId="{5F94DB72-0744-D044-B0D8-40609DC88593}" destId="{16C34056-2744-DA40-8E41-42697BEC120D}" srcOrd="0" destOrd="0" presId="urn:microsoft.com/office/officeart/2008/layout/LinedList"/>
    <dgm:cxn modelId="{AB320B23-2D10-F345-BA31-64F30752A5CE}" type="presParOf" srcId="{5F94DB72-0744-D044-B0D8-40609DC88593}" destId="{E261AEE4-52ED-E847-ABDB-E7413CDF1BBE}" srcOrd="1" destOrd="0" presId="urn:microsoft.com/office/officeart/2008/layout/LinedList"/>
    <dgm:cxn modelId="{0B15F184-55E2-F348-AFFB-AE0CDBE80C48}" type="presParOf" srcId="{A999D9C1-31BE-7E45-8488-05AE0561D1E2}" destId="{8FFAF9B1-CE61-E943-9AEC-0C3E9CE1BA95}" srcOrd="10" destOrd="0" presId="urn:microsoft.com/office/officeart/2008/layout/LinedList"/>
    <dgm:cxn modelId="{1EF9E6A3-DBCD-7443-B319-2E43C0132451}" type="presParOf" srcId="{A999D9C1-31BE-7E45-8488-05AE0561D1E2}" destId="{C727AEC6-74F9-034C-875C-299457830D0A}" srcOrd="11" destOrd="0" presId="urn:microsoft.com/office/officeart/2008/layout/LinedList"/>
    <dgm:cxn modelId="{AD6D6298-5483-1046-BF19-ECFD7CB4BDE9}" type="presParOf" srcId="{C727AEC6-74F9-034C-875C-299457830D0A}" destId="{6C05AFB3-7BA9-544A-8BEB-444BD421FD6E}" srcOrd="0" destOrd="0" presId="urn:microsoft.com/office/officeart/2008/layout/LinedList"/>
    <dgm:cxn modelId="{A9E95F8B-9114-E14A-9561-E0D59A977B8D}" type="presParOf" srcId="{C727AEC6-74F9-034C-875C-299457830D0A}" destId="{38332765-E619-674E-9AAA-339988D822F9}" srcOrd="1" destOrd="0" presId="urn:microsoft.com/office/officeart/2008/layout/LinedList"/>
    <dgm:cxn modelId="{FBF46EC8-17B4-F74E-9089-3B37D0251B55}" type="presParOf" srcId="{A999D9C1-31BE-7E45-8488-05AE0561D1E2}" destId="{3CE01A24-A099-D64D-BA30-CD152FE21CD5}" srcOrd="12" destOrd="0" presId="urn:microsoft.com/office/officeart/2008/layout/LinedList"/>
    <dgm:cxn modelId="{4A0CD5AE-96A2-2B48-B315-0CDB3526ABEF}" type="presParOf" srcId="{A999D9C1-31BE-7E45-8488-05AE0561D1E2}" destId="{E88AEE64-47F3-FD43-870A-97D112BB91DB}" srcOrd="13" destOrd="0" presId="urn:microsoft.com/office/officeart/2008/layout/LinedList"/>
    <dgm:cxn modelId="{932AB042-1AE9-A142-8485-519B565B285B}" type="presParOf" srcId="{E88AEE64-47F3-FD43-870A-97D112BB91DB}" destId="{10BB5A1E-32E5-EE4E-9D79-C11E90F7B68A}" srcOrd="0" destOrd="0" presId="urn:microsoft.com/office/officeart/2008/layout/LinedList"/>
    <dgm:cxn modelId="{1DC7C35D-99E8-4142-A778-82CB4BDB28DD}" type="presParOf" srcId="{E88AEE64-47F3-FD43-870A-97D112BB91DB}" destId="{B0A30FEA-913C-6249-BBF5-213441E3F8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DCEB4-EE2F-8342-89E5-392E20025960}" type="doc">
      <dgm:prSet loTypeId="urn:microsoft.com/office/officeart/2008/layout/VerticalCircleList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B57E94-9ABA-7C4C-A771-A9EBD8B84ADA}">
      <dgm:prSet/>
      <dgm:spPr/>
      <dgm:t>
        <a:bodyPr/>
        <a:lstStyle/>
        <a:p>
          <a:pPr rtl="0"/>
          <a:r>
            <a:rPr lang="es-ES_tradnl" dirty="0" smtClean="0"/>
            <a:t>“La lectura va mucho m</a:t>
          </a:r>
          <a:r>
            <a:rPr lang="es-ES_tradnl" dirty="0" smtClean="0"/>
            <a:t>ás allá. Implica una actividad de interpretación de parte del lector, que lo lleva a construir significado a partir de lo que lee en una amplia variedad de textos y de situaciones</a:t>
          </a:r>
          <a:r>
            <a:rPr lang="es-ES_tradnl" dirty="0" smtClean="0"/>
            <a:t>”</a:t>
          </a:r>
          <a:r>
            <a:rPr lang="es-ES_tradnl" dirty="0" smtClean="0"/>
            <a:t>.</a:t>
          </a:r>
          <a:endParaRPr lang="es-ES_tradnl" dirty="0"/>
        </a:p>
      </dgm:t>
    </dgm:pt>
    <dgm:pt modelId="{41E7B8A0-A658-C741-AC16-80C90B097069}" type="parTrans" cxnId="{1F6BF971-E175-1D43-BF06-DB9DF1A4A9AE}">
      <dgm:prSet/>
      <dgm:spPr/>
      <dgm:t>
        <a:bodyPr/>
        <a:lstStyle/>
        <a:p>
          <a:endParaRPr lang="es-ES"/>
        </a:p>
      </dgm:t>
    </dgm:pt>
    <dgm:pt modelId="{864515FE-77E4-0F46-B708-54ED9302F82A}" type="sibTrans" cxnId="{1F6BF971-E175-1D43-BF06-DB9DF1A4A9AE}">
      <dgm:prSet/>
      <dgm:spPr/>
      <dgm:t>
        <a:bodyPr/>
        <a:lstStyle/>
        <a:p>
          <a:endParaRPr lang="es-ES"/>
        </a:p>
      </dgm:t>
    </dgm:pt>
    <dgm:pt modelId="{CC6A4FC4-8F81-BD42-8B78-C673FB33266B}" type="pres">
      <dgm:prSet presAssocID="{C79DCEB4-EE2F-8342-89E5-392E20025960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95CCB74-A950-734B-B100-F7FD138868E7}" type="pres">
      <dgm:prSet presAssocID="{7AB57E94-9ABA-7C4C-A771-A9EBD8B84ADA}" presName="noChildren" presStyleCnt="0"/>
      <dgm:spPr/>
    </dgm:pt>
    <dgm:pt modelId="{5A07BD60-8D6B-8541-847F-A0B4A1E551BA}" type="pres">
      <dgm:prSet presAssocID="{7AB57E94-9ABA-7C4C-A771-A9EBD8B84ADA}" presName="gap" presStyleCnt="0"/>
      <dgm:spPr/>
    </dgm:pt>
    <dgm:pt modelId="{FF6E0AAA-6E4E-B649-8157-3EE4D5404747}" type="pres">
      <dgm:prSet presAssocID="{7AB57E94-9ABA-7C4C-A771-A9EBD8B84ADA}" presName="medCircle2" presStyleLbl="vennNode1" presStyleIdx="0" presStyleCnt="1"/>
      <dgm:spPr/>
    </dgm:pt>
    <dgm:pt modelId="{30C4260E-5F50-A048-889F-6DB95B4F53E6}" type="pres">
      <dgm:prSet presAssocID="{7AB57E94-9ABA-7C4C-A771-A9EBD8B84ADA}" presName="txLvlOnly1" presStyleLbl="revTx" presStyleIdx="0" presStyleCnt="1" custScaleY="305127"/>
      <dgm:spPr/>
      <dgm:t>
        <a:bodyPr/>
        <a:lstStyle/>
        <a:p>
          <a:endParaRPr lang="es-ES"/>
        </a:p>
      </dgm:t>
    </dgm:pt>
  </dgm:ptLst>
  <dgm:cxnLst>
    <dgm:cxn modelId="{E3095EEA-D780-6148-B6AD-3727E19F35DC}" type="presOf" srcId="{C79DCEB4-EE2F-8342-89E5-392E20025960}" destId="{CC6A4FC4-8F81-BD42-8B78-C673FB33266B}" srcOrd="0" destOrd="0" presId="urn:microsoft.com/office/officeart/2008/layout/VerticalCircleList"/>
    <dgm:cxn modelId="{1F6BF971-E175-1D43-BF06-DB9DF1A4A9AE}" srcId="{C79DCEB4-EE2F-8342-89E5-392E20025960}" destId="{7AB57E94-9ABA-7C4C-A771-A9EBD8B84ADA}" srcOrd="0" destOrd="0" parTransId="{41E7B8A0-A658-C741-AC16-80C90B097069}" sibTransId="{864515FE-77E4-0F46-B708-54ED9302F82A}"/>
    <dgm:cxn modelId="{77875521-9064-4447-9005-D20F6F5D6B44}" type="presOf" srcId="{7AB57E94-9ABA-7C4C-A771-A9EBD8B84ADA}" destId="{30C4260E-5F50-A048-889F-6DB95B4F53E6}" srcOrd="0" destOrd="0" presId="urn:microsoft.com/office/officeart/2008/layout/VerticalCircleList"/>
    <dgm:cxn modelId="{61048D11-87BB-9845-BDF0-EE4CA4126A59}" type="presParOf" srcId="{CC6A4FC4-8F81-BD42-8B78-C673FB33266B}" destId="{695CCB74-A950-734B-B100-F7FD138868E7}" srcOrd="0" destOrd="0" presId="urn:microsoft.com/office/officeart/2008/layout/VerticalCircleList"/>
    <dgm:cxn modelId="{78F90B58-7FBF-784B-A2AD-A79A46440CFE}" type="presParOf" srcId="{695CCB74-A950-734B-B100-F7FD138868E7}" destId="{5A07BD60-8D6B-8541-847F-A0B4A1E551BA}" srcOrd="0" destOrd="0" presId="urn:microsoft.com/office/officeart/2008/layout/VerticalCircleList"/>
    <dgm:cxn modelId="{1059EECE-1153-A742-AC43-C161DA97A8A0}" type="presParOf" srcId="{695CCB74-A950-734B-B100-F7FD138868E7}" destId="{FF6E0AAA-6E4E-B649-8157-3EE4D5404747}" srcOrd="1" destOrd="0" presId="urn:microsoft.com/office/officeart/2008/layout/VerticalCircleList"/>
    <dgm:cxn modelId="{A569E57B-B8EA-6E46-9093-A5F77DB563F2}" type="presParOf" srcId="{695CCB74-A950-734B-B100-F7FD138868E7}" destId="{30C4260E-5F50-A048-889F-6DB95B4F53E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96831A-6951-034B-B6A4-4ECAA6A6DAD0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4D5BD9-0A09-7748-B986-409AAE498668}">
      <dgm:prSet phldrT="[Texto]"/>
      <dgm:spPr/>
      <dgm:t>
        <a:bodyPr/>
        <a:lstStyle/>
        <a:p>
          <a:r>
            <a:rPr lang="es-ES" dirty="0" smtClean="0"/>
            <a:t>Lo expl</a:t>
          </a:r>
          <a:r>
            <a:rPr lang="es-ES" dirty="0" smtClean="0"/>
            <a:t>ícito del texto</a:t>
          </a:r>
          <a:endParaRPr lang="es-ES" dirty="0"/>
        </a:p>
      </dgm:t>
    </dgm:pt>
    <dgm:pt modelId="{C5A473B4-8BD2-B84D-A7F7-6B7F8E84D7DD}" type="parTrans" cxnId="{84BBB9B0-A15C-444D-BBA1-768F05CB0FF8}">
      <dgm:prSet/>
      <dgm:spPr/>
      <dgm:t>
        <a:bodyPr/>
        <a:lstStyle/>
        <a:p>
          <a:endParaRPr lang="es-ES"/>
        </a:p>
      </dgm:t>
    </dgm:pt>
    <dgm:pt modelId="{1C79E7A6-2B9D-434E-AFDC-1E7448EF9126}" type="sibTrans" cxnId="{84BBB9B0-A15C-444D-BBA1-768F05CB0FF8}">
      <dgm:prSet/>
      <dgm:spPr/>
      <dgm:t>
        <a:bodyPr/>
        <a:lstStyle/>
        <a:p>
          <a:endParaRPr lang="es-ES"/>
        </a:p>
      </dgm:t>
    </dgm:pt>
    <dgm:pt modelId="{ECDA10C3-F804-3643-9BE1-D352D853D8DB}">
      <dgm:prSet phldrT="[Texto]" custT="1"/>
      <dgm:spPr/>
      <dgm:t>
        <a:bodyPr/>
        <a:lstStyle/>
        <a:p>
          <a:r>
            <a:rPr lang="es-ES" sz="2000" dirty="0" smtClean="0"/>
            <a:t>Literal</a:t>
          </a:r>
          <a:endParaRPr lang="es-ES" sz="1400" dirty="0"/>
        </a:p>
      </dgm:t>
    </dgm:pt>
    <dgm:pt modelId="{B52AF10C-CA89-5244-BE6C-8BF88D81E9B8}" type="parTrans" cxnId="{DC55C58F-4155-4D4B-A771-71A5C7B6B46E}">
      <dgm:prSet/>
      <dgm:spPr/>
      <dgm:t>
        <a:bodyPr/>
        <a:lstStyle/>
        <a:p>
          <a:endParaRPr lang="es-ES"/>
        </a:p>
      </dgm:t>
    </dgm:pt>
    <dgm:pt modelId="{B02EB6A3-9ABB-EE48-8D66-1F55421E0063}" type="sibTrans" cxnId="{DC55C58F-4155-4D4B-A771-71A5C7B6B46E}">
      <dgm:prSet/>
      <dgm:spPr/>
      <dgm:t>
        <a:bodyPr/>
        <a:lstStyle/>
        <a:p>
          <a:endParaRPr lang="es-ES"/>
        </a:p>
      </dgm:t>
    </dgm:pt>
    <dgm:pt modelId="{8BB6391F-B653-5A47-B0C9-27C64A51A362}">
      <dgm:prSet phldrT="[Texto]"/>
      <dgm:spPr/>
      <dgm:t>
        <a:bodyPr/>
        <a:lstStyle/>
        <a:p>
          <a:r>
            <a:rPr lang="es-ES" dirty="0" smtClean="0"/>
            <a:t>Conjeturas</a:t>
          </a:r>
          <a:endParaRPr lang="es-ES" dirty="0"/>
        </a:p>
      </dgm:t>
    </dgm:pt>
    <dgm:pt modelId="{6EB40FD0-AC07-EF43-81DF-435E43EE9B99}" type="parTrans" cxnId="{AE7C399C-C101-0141-9DB1-CC3EED317A29}">
      <dgm:prSet/>
      <dgm:spPr/>
      <dgm:t>
        <a:bodyPr/>
        <a:lstStyle/>
        <a:p>
          <a:endParaRPr lang="es-ES"/>
        </a:p>
      </dgm:t>
    </dgm:pt>
    <dgm:pt modelId="{37A3FDC5-71D2-3248-9AD6-E471C1F06107}" type="sibTrans" cxnId="{AE7C399C-C101-0141-9DB1-CC3EED317A29}">
      <dgm:prSet/>
      <dgm:spPr/>
      <dgm:t>
        <a:bodyPr/>
        <a:lstStyle/>
        <a:p>
          <a:endParaRPr lang="es-ES"/>
        </a:p>
      </dgm:t>
    </dgm:pt>
    <dgm:pt modelId="{3A000E6A-2C54-5C49-8431-101A856AA0FA}">
      <dgm:prSet phldrT="[Texto]" custT="1"/>
      <dgm:spPr/>
      <dgm:t>
        <a:bodyPr/>
        <a:lstStyle/>
        <a:p>
          <a:r>
            <a:rPr lang="es-ES" sz="2000" dirty="0" smtClean="0"/>
            <a:t>Inferencial</a:t>
          </a:r>
          <a:endParaRPr lang="es-ES" sz="2000" dirty="0"/>
        </a:p>
      </dgm:t>
    </dgm:pt>
    <dgm:pt modelId="{F3FABD29-1935-7E46-B307-34598723E666}" type="parTrans" cxnId="{CED87274-6D7F-6B40-8063-7C16A9088453}">
      <dgm:prSet/>
      <dgm:spPr/>
      <dgm:t>
        <a:bodyPr/>
        <a:lstStyle/>
        <a:p>
          <a:endParaRPr lang="es-ES"/>
        </a:p>
      </dgm:t>
    </dgm:pt>
    <dgm:pt modelId="{8F2E1192-E029-5A42-A51A-0552DA805C6E}" type="sibTrans" cxnId="{CED87274-6D7F-6B40-8063-7C16A9088453}">
      <dgm:prSet/>
      <dgm:spPr/>
      <dgm:t>
        <a:bodyPr/>
        <a:lstStyle/>
        <a:p>
          <a:endParaRPr lang="es-ES"/>
        </a:p>
      </dgm:t>
    </dgm:pt>
    <dgm:pt modelId="{DD3B6777-710D-9345-8337-577652F25631}">
      <dgm:prSet phldrT="[Texto]"/>
      <dgm:spPr/>
      <dgm:t>
        <a:bodyPr/>
        <a:lstStyle/>
        <a:p>
          <a:r>
            <a:rPr lang="es-ES" dirty="0" smtClean="0"/>
            <a:t>Objetivaci</a:t>
          </a:r>
          <a:r>
            <a:rPr lang="es-ES" dirty="0" smtClean="0"/>
            <a:t>ón</a:t>
          </a:r>
          <a:endParaRPr lang="es-ES" dirty="0"/>
        </a:p>
      </dgm:t>
    </dgm:pt>
    <dgm:pt modelId="{3D6C1C7A-8EBA-EF42-A1C4-91A141D96C9D}" type="parTrans" cxnId="{BA788EB3-8F4D-4E47-8F5E-44C5316EB708}">
      <dgm:prSet/>
      <dgm:spPr/>
      <dgm:t>
        <a:bodyPr/>
        <a:lstStyle/>
        <a:p>
          <a:endParaRPr lang="es-ES"/>
        </a:p>
      </dgm:t>
    </dgm:pt>
    <dgm:pt modelId="{1FAEB22D-A5E7-E045-8AB8-2970B335899E}" type="sibTrans" cxnId="{BA788EB3-8F4D-4E47-8F5E-44C5316EB708}">
      <dgm:prSet/>
      <dgm:spPr/>
      <dgm:t>
        <a:bodyPr/>
        <a:lstStyle/>
        <a:p>
          <a:endParaRPr lang="es-ES"/>
        </a:p>
      </dgm:t>
    </dgm:pt>
    <dgm:pt modelId="{6D24652F-BDFE-C746-BDE9-F902809ACF4A}">
      <dgm:prSet phldrT="[Texto]" custT="1"/>
      <dgm:spPr/>
      <dgm:t>
        <a:bodyPr/>
        <a:lstStyle/>
        <a:p>
          <a:r>
            <a:rPr lang="es-ES" sz="2000" dirty="0" smtClean="0"/>
            <a:t>Cr</a:t>
          </a:r>
          <a:r>
            <a:rPr lang="es-ES" sz="2000" dirty="0" smtClean="0"/>
            <a:t>ítico</a:t>
          </a:r>
          <a:endParaRPr lang="es-ES" sz="2000" dirty="0"/>
        </a:p>
      </dgm:t>
    </dgm:pt>
    <dgm:pt modelId="{0E4556F9-75FB-3D4D-9ACC-14D5FDFF7CFD}" type="parTrans" cxnId="{D87D217E-E0FD-3743-8CCE-91464583325D}">
      <dgm:prSet/>
      <dgm:spPr/>
      <dgm:t>
        <a:bodyPr/>
        <a:lstStyle/>
        <a:p>
          <a:endParaRPr lang="es-ES"/>
        </a:p>
      </dgm:t>
    </dgm:pt>
    <dgm:pt modelId="{EBA0B508-AF0A-464B-A45D-95A5F2E3D7A2}" type="sibTrans" cxnId="{D87D217E-E0FD-3743-8CCE-91464583325D}">
      <dgm:prSet/>
      <dgm:spPr/>
      <dgm:t>
        <a:bodyPr/>
        <a:lstStyle/>
        <a:p>
          <a:endParaRPr lang="es-ES"/>
        </a:p>
      </dgm:t>
    </dgm:pt>
    <dgm:pt modelId="{6928625C-BF73-2645-8FA9-898847321B70}">
      <dgm:prSet phldrT="[Texto]"/>
      <dgm:spPr/>
      <dgm:t>
        <a:bodyPr/>
        <a:lstStyle/>
        <a:p>
          <a:r>
            <a:rPr lang="es-ES" dirty="0" smtClean="0"/>
            <a:t>Relaciones </a:t>
          </a:r>
          <a:endParaRPr lang="es-ES" dirty="0"/>
        </a:p>
      </dgm:t>
    </dgm:pt>
    <dgm:pt modelId="{4AD89161-5F17-E445-9FCC-D161BFABD8B2}" type="parTrans" cxnId="{51163F48-7EE2-6B41-9FED-E94D6FBD64BB}">
      <dgm:prSet/>
      <dgm:spPr/>
      <dgm:t>
        <a:bodyPr/>
        <a:lstStyle/>
        <a:p>
          <a:endParaRPr lang="es-ES"/>
        </a:p>
      </dgm:t>
    </dgm:pt>
    <dgm:pt modelId="{8DC9D667-AE6B-D442-9A16-64A544D372FD}" type="sibTrans" cxnId="{51163F48-7EE2-6B41-9FED-E94D6FBD64BB}">
      <dgm:prSet/>
      <dgm:spPr/>
      <dgm:t>
        <a:bodyPr/>
        <a:lstStyle/>
        <a:p>
          <a:endParaRPr lang="es-ES"/>
        </a:p>
      </dgm:t>
    </dgm:pt>
    <dgm:pt modelId="{86433722-7B53-3E49-8113-41F636F71138}" type="pres">
      <dgm:prSet presAssocID="{E796831A-6951-034B-B6A4-4ECAA6A6DAD0}" presName="rootnode" presStyleCnt="0">
        <dgm:presLayoutVars>
          <dgm:chMax/>
          <dgm:chPref/>
          <dgm:dir/>
          <dgm:animLvl val="lvl"/>
        </dgm:presLayoutVars>
      </dgm:prSet>
      <dgm:spPr/>
    </dgm:pt>
    <dgm:pt modelId="{253B2E55-3FAE-374B-A0DF-8A1421462A19}" type="pres">
      <dgm:prSet presAssocID="{8A4D5BD9-0A09-7748-B986-409AAE498668}" presName="composite" presStyleCnt="0"/>
      <dgm:spPr/>
    </dgm:pt>
    <dgm:pt modelId="{3E1C5529-EDFA-2048-A20B-F32375C03078}" type="pres">
      <dgm:prSet presAssocID="{8A4D5BD9-0A09-7748-B986-409AAE498668}" presName="bentUpArrow1" presStyleLbl="alignImgPlace1" presStyleIdx="0" presStyleCnt="3"/>
      <dgm:spPr/>
    </dgm:pt>
    <dgm:pt modelId="{90C74051-3C8E-C04A-A432-678867DAE4EE}" type="pres">
      <dgm:prSet presAssocID="{8A4D5BD9-0A09-7748-B986-409AAE49866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C3FBBB3-A7D7-B642-B6D0-DE7ECDD3804A}" type="pres">
      <dgm:prSet presAssocID="{8A4D5BD9-0A09-7748-B986-409AAE498668}" presName="ChildText" presStyleLbl="revTx" presStyleIdx="0" presStyleCnt="3" custScaleX="127459">
        <dgm:presLayoutVars>
          <dgm:chMax val="0"/>
          <dgm:chPref val="0"/>
          <dgm:bulletEnabled val="1"/>
        </dgm:presLayoutVars>
      </dgm:prSet>
      <dgm:spPr/>
    </dgm:pt>
    <dgm:pt modelId="{95046986-E02A-5045-AE96-C4C9E2558709}" type="pres">
      <dgm:prSet presAssocID="{1C79E7A6-2B9D-434E-AFDC-1E7448EF9126}" presName="sibTrans" presStyleCnt="0"/>
      <dgm:spPr/>
    </dgm:pt>
    <dgm:pt modelId="{6345E552-2692-2E45-A848-9FB6B9104580}" type="pres">
      <dgm:prSet presAssocID="{8BB6391F-B653-5A47-B0C9-27C64A51A362}" presName="composite" presStyleCnt="0"/>
      <dgm:spPr/>
    </dgm:pt>
    <dgm:pt modelId="{33DA6ED7-FA77-F14E-9B77-35BD4C5750AB}" type="pres">
      <dgm:prSet presAssocID="{8BB6391F-B653-5A47-B0C9-27C64A51A362}" presName="bentUpArrow1" presStyleLbl="alignImgPlace1" presStyleIdx="1" presStyleCnt="3"/>
      <dgm:spPr/>
    </dgm:pt>
    <dgm:pt modelId="{B8C8D3E3-C2D5-AF4B-8E7D-3B97D18382F5}" type="pres">
      <dgm:prSet presAssocID="{8BB6391F-B653-5A47-B0C9-27C64A51A36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D702607-3152-9546-B7D3-7E43AE92F38F}" type="pres">
      <dgm:prSet presAssocID="{8BB6391F-B653-5A47-B0C9-27C64A51A362}" presName="ChildText" presStyleLbl="revTx" presStyleIdx="1" presStyleCnt="3" custScaleX="156564" custLinFactNeighborX="35780">
        <dgm:presLayoutVars>
          <dgm:chMax val="0"/>
          <dgm:chPref val="0"/>
          <dgm:bulletEnabled val="1"/>
        </dgm:presLayoutVars>
      </dgm:prSet>
      <dgm:spPr/>
    </dgm:pt>
    <dgm:pt modelId="{8E3D0D55-43B9-C842-A92A-8E7BC6629C58}" type="pres">
      <dgm:prSet presAssocID="{37A3FDC5-71D2-3248-9AD6-E471C1F06107}" presName="sibTrans" presStyleCnt="0"/>
      <dgm:spPr/>
    </dgm:pt>
    <dgm:pt modelId="{A3BED4B0-75DD-8441-A861-BFABB8493591}" type="pres">
      <dgm:prSet presAssocID="{DD3B6777-710D-9345-8337-577652F25631}" presName="composite" presStyleCnt="0"/>
      <dgm:spPr/>
    </dgm:pt>
    <dgm:pt modelId="{667EA772-B04C-BE40-BD63-1C4A17AAEBD1}" type="pres">
      <dgm:prSet presAssocID="{DD3B6777-710D-9345-8337-577652F25631}" presName="bentUpArrow1" presStyleLbl="alignImgPlace1" presStyleIdx="2" presStyleCnt="3"/>
      <dgm:spPr/>
    </dgm:pt>
    <dgm:pt modelId="{34CF706F-8683-7D4E-AD9A-91FD0CA9C56D}" type="pres">
      <dgm:prSet presAssocID="{DD3B6777-710D-9345-8337-577652F2563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A81A03F-2140-EF44-8984-95809CA439A8}" type="pres">
      <dgm:prSet presAssocID="{DD3B6777-710D-9345-8337-577652F25631}" presName="ChildText" presStyleLbl="revTx" presStyleIdx="2" presStyleCnt="3" custScaleX="126533" custLinFactNeighborX="23257">
        <dgm:presLayoutVars>
          <dgm:chMax val="0"/>
          <dgm:chPref val="0"/>
          <dgm:bulletEnabled val="1"/>
        </dgm:presLayoutVars>
      </dgm:prSet>
      <dgm:spPr/>
    </dgm:pt>
    <dgm:pt modelId="{6F06E40E-6D51-A54E-97A8-904F083D5797}" type="pres">
      <dgm:prSet presAssocID="{1FAEB22D-A5E7-E045-8AB8-2970B335899E}" presName="sibTrans" presStyleCnt="0"/>
      <dgm:spPr/>
    </dgm:pt>
    <dgm:pt modelId="{72AD061F-EA26-0942-961C-AC06E7B670AB}" type="pres">
      <dgm:prSet presAssocID="{6928625C-BF73-2645-8FA9-898847321B70}" presName="composite" presStyleCnt="0"/>
      <dgm:spPr/>
    </dgm:pt>
    <dgm:pt modelId="{815682BC-35E6-8F49-8483-584ED8E98D7F}" type="pres">
      <dgm:prSet presAssocID="{6928625C-BF73-2645-8FA9-898847321B7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84BBB9B0-A15C-444D-BBA1-768F05CB0FF8}" srcId="{E796831A-6951-034B-B6A4-4ECAA6A6DAD0}" destId="{8A4D5BD9-0A09-7748-B986-409AAE498668}" srcOrd="0" destOrd="0" parTransId="{C5A473B4-8BD2-B84D-A7F7-6B7F8E84D7DD}" sibTransId="{1C79E7A6-2B9D-434E-AFDC-1E7448EF9126}"/>
    <dgm:cxn modelId="{DC55C58F-4155-4D4B-A771-71A5C7B6B46E}" srcId="{8A4D5BD9-0A09-7748-B986-409AAE498668}" destId="{ECDA10C3-F804-3643-9BE1-D352D853D8DB}" srcOrd="0" destOrd="0" parTransId="{B52AF10C-CA89-5244-BE6C-8BF88D81E9B8}" sibTransId="{B02EB6A3-9ABB-EE48-8D66-1F55421E0063}"/>
    <dgm:cxn modelId="{4593EE9C-53F7-B84B-B67A-4AD083173C9A}" type="presOf" srcId="{E796831A-6951-034B-B6A4-4ECAA6A6DAD0}" destId="{86433722-7B53-3E49-8113-41F636F71138}" srcOrd="0" destOrd="0" presId="urn:microsoft.com/office/officeart/2005/8/layout/StepDownProcess"/>
    <dgm:cxn modelId="{51163F48-7EE2-6B41-9FED-E94D6FBD64BB}" srcId="{E796831A-6951-034B-B6A4-4ECAA6A6DAD0}" destId="{6928625C-BF73-2645-8FA9-898847321B70}" srcOrd="3" destOrd="0" parTransId="{4AD89161-5F17-E445-9FCC-D161BFABD8B2}" sibTransId="{8DC9D667-AE6B-D442-9A16-64A544D372FD}"/>
    <dgm:cxn modelId="{72DE9D8A-537C-234D-A021-C0E7BD0E8630}" type="presOf" srcId="{8BB6391F-B653-5A47-B0C9-27C64A51A362}" destId="{B8C8D3E3-C2D5-AF4B-8E7D-3B97D18382F5}" srcOrd="0" destOrd="0" presId="urn:microsoft.com/office/officeart/2005/8/layout/StepDownProcess"/>
    <dgm:cxn modelId="{B733C6D7-3943-2C41-B025-4F2CE566D389}" type="presOf" srcId="{6928625C-BF73-2645-8FA9-898847321B70}" destId="{815682BC-35E6-8F49-8483-584ED8E98D7F}" srcOrd="0" destOrd="0" presId="urn:microsoft.com/office/officeart/2005/8/layout/StepDownProcess"/>
    <dgm:cxn modelId="{BA788EB3-8F4D-4E47-8F5E-44C5316EB708}" srcId="{E796831A-6951-034B-B6A4-4ECAA6A6DAD0}" destId="{DD3B6777-710D-9345-8337-577652F25631}" srcOrd="2" destOrd="0" parTransId="{3D6C1C7A-8EBA-EF42-A1C4-91A141D96C9D}" sibTransId="{1FAEB22D-A5E7-E045-8AB8-2970B335899E}"/>
    <dgm:cxn modelId="{8B0F071E-5BA7-9440-A4F2-9817DD90EAE9}" type="presOf" srcId="{8A4D5BD9-0A09-7748-B986-409AAE498668}" destId="{90C74051-3C8E-C04A-A432-678867DAE4EE}" srcOrd="0" destOrd="0" presId="urn:microsoft.com/office/officeart/2005/8/layout/StepDownProcess"/>
    <dgm:cxn modelId="{AE7C399C-C101-0141-9DB1-CC3EED317A29}" srcId="{E796831A-6951-034B-B6A4-4ECAA6A6DAD0}" destId="{8BB6391F-B653-5A47-B0C9-27C64A51A362}" srcOrd="1" destOrd="0" parTransId="{6EB40FD0-AC07-EF43-81DF-435E43EE9B99}" sibTransId="{37A3FDC5-71D2-3248-9AD6-E471C1F06107}"/>
    <dgm:cxn modelId="{CED87274-6D7F-6B40-8063-7C16A9088453}" srcId="{8BB6391F-B653-5A47-B0C9-27C64A51A362}" destId="{3A000E6A-2C54-5C49-8431-101A856AA0FA}" srcOrd="0" destOrd="0" parTransId="{F3FABD29-1935-7E46-B307-34598723E666}" sibTransId="{8F2E1192-E029-5A42-A51A-0552DA805C6E}"/>
    <dgm:cxn modelId="{3B14DCD2-C3BA-4B4B-94E7-B84079865A2A}" type="presOf" srcId="{DD3B6777-710D-9345-8337-577652F25631}" destId="{34CF706F-8683-7D4E-AD9A-91FD0CA9C56D}" srcOrd="0" destOrd="0" presId="urn:microsoft.com/office/officeart/2005/8/layout/StepDownProcess"/>
    <dgm:cxn modelId="{B9997685-3067-3E43-839F-646441C77F3D}" type="presOf" srcId="{6D24652F-BDFE-C746-BDE9-F902809ACF4A}" destId="{5A81A03F-2140-EF44-8984-95809CA439A8}" srcOrd="0" destOrd="0" presId="urn:microsoft.com/office/officeart/2005/8/layout/StepDownProcess"/>
    <dgm:cxn modelId="{4E09D3C1-F018-2F49-B725-9B4EF9E8832F}" type="presOf" srcId="{3A000E6A-2C54-5C49-8431-101A856AA0FA}" destId="{ED702607-3152-9546-B7D3-7E43AE92F38F}" srcOrd="0" destOrd="0" presId="urn:microsoft.com/office/officeart/2005/8/layout/StepDownProcess"/>
    <dgm:cxn modelId="{2944CA06-B061-4843-B77B-0B049FB9A4D2}" type="presOf" srcId="{ECDA10C3-F804-3643-9BE1-D352D853D8DB}" destId="{9C3FBBB3-A7D7-B642-B6D0-DE7ECDD3804A}" srcOrd="0" destOrd="0" presId="urn:microsoft.com/office/officeart/2005/8/layout/StepDownProcess"/>
    <dgm:cxn modelId="{D87D217E-E0FD-3743-8CCE-91464583325D}" srcId="{DD3B6777-710D-9345-8337-577652F25631}" destId="{6D24652F-BDFE-C746-BDE9-F902809ACF4A}" srcOrd="0" destOrd="0" parTransId="{0E4556F9-75FB-3D4D-9ACC-14D5FDFF7CFD}" sibTransId="{EBA0B508-AF0A-464B-A45D-95A5F2E3D7A2}"/>
    <dgm:cxn modelId="{7DA1E3FE-6A6D-7044-A270-5480A446CCA2}" type="presParOf" srcId="{86433722-7B53-3E49-8113-41F636F71138}" destId="{253B2E55-3FAE-374B-A0DF-8A1421462A19}" srcOrd="0" destOrd="0" presId="urn:microsoft.com/office/officeart/2005/8/layout/StepDownProcess"/>
    <dgm:cxn modelId="{908E4B4E-D2F9-EB49-8AD9-CA9A76ECB03F}" type="presParOf" srcId="{253B2E55-3FAE-374B-A0DF-8A1421462A19}" destId="{3E1C5529-EDFA-2048-A20B-F32375C03078}" srcOrd="0" destOrd="0" presId="urn:microsoft.com/office/officeart/2005/8/layout/StepDownProcess"/>
    <dgm:cxn modelId="{7333C0FB-0265-334C-BA60-0B15D7CB2B1F}" type="presParOf" srcId="{253B2E55-3FAE-374B-A0DF-8A1421462A19}" destId="{90C74051-3C8E-C04A-A432-678867DAE4EE}" srcOrd="1" destOrd="0" presId="urn:microsoft.com/office/officeart/2005/8/layout/StepDownProcess"/>
    <dgm:cxn modelId="{119E00FC-F585-954B-8F3A-5C1269EA8324}" type="presParOf" srcId="{253B2E55-3FAE-374B-A0DF-8A1421462A19}" destId="{9C3FBBB3-A7D7-B642-B6D0-DE7ECDD3804A}" srcOrd="2" destOrd="0" presId="urn:microsoft.com/office/officeart/2005/8/layout/StepDownProcess"/>
    <dgm:cxn modelId="{769ACDCD-297C-B544-9711-60AD8D0F3F4D}" type="presParOf" srcId="{86433722-7B53-3E49-8113-41F636F71138}" destId="{95046986-E02A-5045-AE96-C4C9E2558709}" srcOrd="1" destOrd="0" presId="urn:microsoft.com/office/officeart/2005/8/layout/StepDownProcess"/>
    <dgm:cxn modelId="{8BC69326-BEF5-914A-A90F-F5745B51F33E}" type="presParOf" srcId="{86433722-7B53-3E49-8113-41F636F71138}" destId="{6345E552-2692-2E45-A848-9FB6B9104580}" srcOrd="2" destOrd="0" presId="urn:microsoft.com/office/officeart/2005/8/layout/StepDownProcess"/>
    <dgm:cxn modelId="{121681CC-DE08-8B4D-B2F7-A83580EEF941}" type="presParOf" srcId="{6345E552-2692-2E45-A848-9FB6B9104580}" destId="{33DA6ED7-FA77-F14E-9B77-35BD4C5750AB}" srcOrd="0" destOrd="0" presId="urn:microsoft.com/office/officeart/2005/8/layout/StepDownProcess"/>
    <dgm:cxn modelId="{AEAA5A31-A696-CD4F-A8AF-9B2176015949}" type="presParOf" srcId="{6345E552-2692-2E45-A848-9FB6B9104580}" destId="{B8C8D3E3-C2D5-AF4B-8E7D-3B97D18382F5}" srcOrd="1" destOrd="0" presId="urn:microsoft.com/office/officeart/2005/8/layout/StepDownProcess"/>
    <dgm:cxn modelId="{495D2AB0-7F6E-0B45-8E13-BD9606B007FE}" type="presParOf" srcId="{6345E552-2692-2E45-A848-9FB6B9104580}" destId="{ED702607-3152-9546-B7D3-7E43AE92F38F}" srcOrd="2" destOrd="0" presId="urn:microsoft.com/office/officeart/2005/8/layout/StepDownProcess"/>
    <dgm:cxn modelId="{CAE326E5-DBD0-E34B-8107-4E611A2F5AF5}" type="presParOf" srcId="{86433722-7B53-3E49-8113-41F636F71138}" destId="{8E3D0D55-43B9-C842-A92A-8E7BC6629C58}" srcOrd="3" destOrd="0" presId="urn:microsoft.com/office/officeart/2005/8/layout/StepDownProcess"/>
    <dgm:cxn modelId="{01C20776-5F35-334F-8536-798C9E6B1388}" type="presParOf" srcId="{86433722-7B53-3E49-8113-41F636F71138}" destId="{A3BED4B0-75DD-8441-A861-BFABB8493591}" srcOrd="4" destOrd="0" presId="urn:microsoft.com/office/officeart/2005/8/layout/StepDownProcess"/>
    <dgm:cxn modelId="{A98372D2-743B-7B4A-902D-0EFE77D6917F}" type="presParOf" srcId="{A3BED4B0-75DD-8441-A861-BFABB8493591}" destId="{667EA772-B04C-BE40-BD63-1C4A17AAEBD1}" srcOrd="0" destOrd="0" presId="urn:microsoft.com/office/officeart/2005/8/layout/StepDownProcess"/>
    <dgm:cxn modelId="{44A14B95-A99E-9140-A32F-456293AFAB96}" type="presParOf" srcId="{A3BED4B0-75DD-8441-A861-BFABB8493591}" destId="{34CF706F-8683-7D4E-AD9A-91FD0CA9C56D}" srcOrd="1" destOrd="0" presId="urn:microsoft.com/office/officeart/2005/8/layout/StepDownProcess"/>
    <dgm:cxn modelId="{C47EA577-8439-6147-973B-08860BFFA56B}" type="presParOf" srcId="{A3BED4B0-75DD-8441-A861-BFABB8493591}" destId="{5A81A03F-2140-EF44-8984-95809CA439A8}" srcOrd="2" destOrd="0" presId="urn:microsoft.com/office/officeart/2005/8/layout/StepDownProcess"/>
    <dgm:cxn modelId="{4A5BCCBE-0ABC-774D-A8E4-2E632D536874}" type="presParOf" srcId="{86433722-7B53-3E49-8113-41F636F71138}" destId="{6F06E40E-6D51-A54E-97A8-904F083D5797}" srcOrd="5" destOrd="0" presId="urn:microsoft.com/office/officeart/2005/8/layout/StepDownProcess"/>
    <dgm:cxn modelId="{980F12C6-6819-834A-9287-2D768967CA1F}" type="presParOf" srcId="{86433722-7B53-3E49-8113-41F636F71138}" destId="{72AD061F-EA26-0942-961C-AC06E7B670AB}" srcOrd="6" destOrd="0" presId="urn:microsoft.com/office/officeart/2005/8/layout/StepDownProcess"/>
    <dgm:cxn modelId="{8F6E9DFD-E796-5941-9E8B-17D4D9ED0E64}" type="presParOf" srcId="{72AD061F-EA26-0942-961C-AC06E7B670AB}" destId="{815682BC-35E6-8F49-8483-584ED8E98D7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67BC8B-0723-8341-AEA3-E1AF08D32894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AF5991-7F72-964E-8D68-E3AE6DDBCFF6}">
      <dgm:prSet/>
      <dgm:spPr/>
      <dgm:t>
        <a:bodyPr/>
        <a:lstStyle/>
        <a:p>
          <a:pPr rtl="0"/>
          <a:r>
            <a:rPr lang="es-ES_tradnl" dirty="0" smtClean="0"/>
            <a:t>“Tener clara la intenci</a:t>
          </a:r>
          <a:r>
            <a:rPr lang="es-ES_tradnl" dirty="0" smtClean="0"/>
            <a:t>ón comunicativa, es decir, identificar para qué se escribe un determinado texto, es imprescindible si se desea obtener escritos de calidad</a:t>
          </a:r>
          <a:r>
            <a:rPr lang="es-ES_tradnl" dirty="0" smtClean="0"/>
            <a:t>”</a:t>
          </a:r>
          <a:r>
            <a:rPr lang="es-ES_tradnl" dirty="0" smtClean="0"/>
            <a:t>.</a:t>
          </a:r>
          <a:endParaRPr lang="es-ES_tradnl" dirty="0"/>
        </a:p>
      </dgm:t>
    </dgm:pt>
    <dgm:pt modelId="{39807030-6E7F-0341-8B17-0D3072CCB3EA}" type="parTrans" cxnId="{384CB76A-B0FE-D04B-AB26-8BDDEBC4622A}">
      <dgm:prSet/>
      <dgm:spPr/>
      <dgm:t>
        <a:bodyPr/>
        <a:lstStyle/>
        <a:p>
          <a:endParaRPr lang="es-ES"/>
        </a:p>
      </dgm:t>
    </dgm:pt>
    <dgm:pt modelId="{3515E349-9B11-DF48-A18A-1A063DC87578}" type="sibTrans" cxnId="{384CB76A-B0FE-D04B-AB26-8BDDEBC4622A}">
      <dgm:prSet/>
      <dgm:spPr/>
      <dgm:t>
        <a:bodyPr/>
        <a:lstStyle/>
        <a:p>
          <a:endParaRPr lang="es-ES"/>
        </a:p>
      </dgm:t>
    </dgm:pt>
    <dgm:pt modelId="{062269A3-0D8C-BE40-999F-8F98CA229EC5}" type="pres">
      <dgm:prSet presAssocID="{A967BC8B-0723-8341-AEA3-E1AF08D328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6AF16A-E0FE-7B43-BD49-C6AA24E41698}" type="pres">
      <dgm:prSet presAssocID="{20AF5991-7F72-964E-8D68-E3AE6DDBCFF6}" presName="circle1" presStyleLbl="node1" presStyleIdx="0" presStyleCnt="1"/>
      <dgm:spPr/>
    </dgm:pt>
    <dgm:pt modelId="{6EA7DA66-0FE2-024D-8A47-6931D86E37EF}" type="pres">
      <dgm:prSet presAssocID="{20AF5991-7F72-964E-8D68-E3AE6DDBCFF6}" presName="space" presStyleCnt="0"/>
      <dgm:spPr/>
    </dgm:pt>
    <dgm:pt modelId="{85E3403C-84DD-8345-8F1D-345C8A309DCA}" type="pres">
      <dgm:prSet presAssocID="{20AF5991-7F72-964E-8D68-E3AE6DDBCFF6}" presName="rect1" presStyleLbl="alignAcc1" presStyleIdx="0" presStyleCnt="1"/>
      <dgm:spPr/>
      <dgm:t>
        <a:bodyPr/>
        <a:lstStyle/>
        <a:p>
          <a:endParaRPr lang="es-ES"/>
        </a:p>
      </dgm:t>
    </dgm:pt>
    <dgm:pt modelId="{E06F89A7-C01D-FD44-943D-8F942FC9C0EB}" type="pres">
      <dgm:prSet presAssocID="{20AF5991-7F72-964E-8D68-E3AE6DDBCFF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062729-EB92-E345-8D45-B7B65E87B1D0}" type="presOf" srcId="{A967BC8B-0723-8341-AEA3-E1AF08D32894}" destId="{062269A3-0D8C-BE40-999F-8F98CA229EC5}" srcOrd="0" destOrd="0" presId="urn:microsoft.com/office/officeart/2005/8/layout/target3"/>
    <dgm:cxn modelId="{384CB76A-B0FE-D04B-AB26-8BDDEBC4622A}" srcId="{A967BC8B-0723-8341-AEA3-E1AF08D32894}" destId="{20AF5991-7F72-964E-8D68-E3AE6DDBCFF6}" srcOrd="0" destOrd="0" parTransId="{39807030-6E7F-0341-8B17-0D3072CCB3EA}" sibTransId="{3515E349-9B11-DF48-A18A-1A063DC87578}"/>
    <dgm:cxn modelId="{358F9D2E-68FE-2342-A42A-48A892B28ABC}" type="presOf" srcId="{20AF5991-7F72-964E-8D68-E3AE6DDBCFF6}" destId="{E06F89A7-C01D-FD44-943D-8F942FC9C0EB}" srcOrd="1" destOrd="0" presId="urn:microsoft.com/office/officeart/2005/8/layout/target3"/>
    <dgm:cxn modelId="{EF48AD10-7C5D-5B4E-8988-DF7D02196C07}" type="presOf" srcId="{20AF5991-7F72-964E-8D68-E3AE6DDBCFF6}" destId="{85E3403C-84DD-8345-8F1D-345C8A309DCA}" srcOrd="0" destOrd="0" presId="urn:microsoft.com/office/officeart/2005/8/layout/target3"/>
    <dgm:cxn modelId="{66C7A860-78CF-D343-82B9-5C1879FDC5CB}" type="presParOf" srcId="{062269A3-0D8C-BE40-999F-8F98CA229EC5}" destId="{C86AF16A-E0FE-7B43-BD49-C6AA24E41698}" srcOrd="0" destOrd="0" presId="urn:microsoft.com/office/officeart/2005/8/layout/target3"/>
    <dgm:cxn modelId="{03651AD5-0417-6A44-AACA-4F462A4370DF}" type="presParOf" srcId="{062269A3-0D8C-BE40-999F-8F98CA229EC5}" destId="{6EA7DA66-0FE2-024D-8A47-6931D86E37EF}" srcOrd="1" destOrd="0" presId="urn:microsoft.com/office/officeart/2005/8/layout/target3"/>
    <dgm:cxn modelId="{E913819A-51AD-DF41-83BB-7ED0EFF596DC}" type="presParOf" srcId="{062269A3-0D8C-BE40-999F-8F98CA229EC5}" destId="{85E3403C-84DD-8345-8F1D-345C8A309DCA}" srcOrd="2" destOrd="0" presId="urn:microsoft.com/office/officeart/2005/8/layout/target3"/>
    <dgm:cxn modelId="{11D343A9-D0A2-E84F-9FB6-CBDE50082444}" type="presParOf" srcId="{062269A3-0D8C-BE40-999F-8F98CA229EC5}" destId="{E06F89A7-C01D-FD44-943D-8F942FC9C0E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68FD-C28F-CC4E-AD8D-1E81EBD485E9}">
      <dsp:nvSpPr>
        <dsp:cNvPr id="0" name=""/>
        <dsp:cNvSpPr/>
      </dsp:nvSpPr>
      <dsp:spPr>
        <a:xfrm>
          <a:off x="0" y="88039"/>
          <a:ext cx="1308567" cy="5771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accent1">
                  <a:lumMod val="50000"/>
                </a:schemeClr>
              </a:solidFill>
            </a:rPr>
            <a:t>REFERENTES PARA LA DIDÁCTICA DEL LENGUAJE EN EL </a:t>
          </a:r>
          <a:r>
            <a:rPr lang="es-ES_tradnl" sz="2000" kern="1200" dirty="0" smtClean="0">
              <a:solidFill>
                <a:schemeClr val="accent1">
                  <a:lumMod val="50000"/>
                </a:schemeClr>
              </a:solidFill>
            </a:rPr>
            <a:t>TERCER CICLO</a:t>
          </a:r>
          <a:endParaRPr lang="es-ES_tradnl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327" y="126366"/>
        <a:ext cx="1231913" cy="5694592"/>
      </dsp:txXfrm>
    </dsp:sp>
    <dsp:sp modelId="{58E0EFAA-5039-8F4F-BD11-4DC3C9E32FFD}">
      <dsp:nvSpPr>
        <dsp:cNvPr id="0" name=""/>
        <dsp:cNvSpPr/>
      </dsp:nvSpPr>
      <dsp:spPr>
        <a:xfrm rot="16442397">
          <a:off x="602440" y="2208814"/>
          <a:ext cx="1519290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519290" y="70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1324103" y="2177922"/>
        <a:ext cx="75964" cy="75964"/>
      </dsp:txXfrm>
    </dsp:sp>
    <dsp:sp modelId="{412A467B-87C4-4D49-AB26-EFA2FA21719B}">
      <dsp:nvSpPr>
        <dsp:cNvPr id="0" name=""/>
        <dsp:cNvSpPr/>
      </dsp:nvSpPr>
      <dsp:spPr>
        <a:xfrm>
          <a:off x="1415604" y="951819"/>
          <a:ext cx="2037512" cy="101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accent1">
                  <a:lumMod val="50000"/>
                </a:schemeClr>
              </a:solidFill>
            </a:rPr>
            <a:t>Referentes para una mirada compartida</a:t>
          </a:r>
          <a:endParaRPr lang="es-ES_tradnl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45264" y="981479"/>
        <a:ext cx="1978192" cy="953334"/>
      </dsp:txXfrm>
    </dsp:sp>
    <dsp:sp modelId="{8510ED9F-8007-AA4C-9BCF-F5E210810799}">
      <dsp:nvSpPr>
        <dsp:cNvPr id="0" name=""/>
        <dsp:cNvSpPr/>
      </dsp:nvSpPr>
      <dsp:spPr>
        <a:xfrm rot="18150955">
          <a:off x="3158573" y="913998"/>
          <a:ext cx="1273794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273794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3763626" y="889243"/>
        <a:ext cx="63689" cy="63689"/>
      </dsp:txXfrm>
    </dsp:sp>
    <dsp:sp modelId="{49C3603F-0C68-4A4E-822C-E9E56379A8E9}">
      <dsp:nvSpPr>
        <dsp:cNvPr id="0" name=""/>
        <dsp:cNvSpPr/>
      </dsp:nvSpPr>
      <dsp:spPr>
        <a:xfrm>
          <a:off x="4137824" y="0"/>
          <a:ext cx="1388865" cy="768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Horizontes de </a:t>
          </a: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acción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60320" y="22496"/>
        <a:ext cx="1343873" cy="723068"/>
      </dsp:txXfrm>
    </dsp:sp>
    <dsp:sp modelId="{3B1D28BD-E287-0341-8C65-FD825EE4960B}">
      <dsp:nvSpPr>
        <dsp:cNvPr id="0" name=""/>
        <dsp:cNvSpPr/>
      </dsp:nvSpPr>
      <dsp:spPr>
        <a:xfrm rot="21033886">
          <a:off x="5524003" y="344389"/>
          <a:ext cx="397115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397115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12633" y="341552"/>
        <a:ext cx="19855" cy="19855"/>
      </dsp:txXfrm>
    </dsp:sp>
    <dsp:sp modelId="{D695E712-2EA7-A347-812F-464FEAFDE85A}">
      <dsp:nvSpPr>
        <dsp:cNvPr id="0" name=""/>
        <dsp:cNvSpPr/>
      </dsp:nvSpPr>
      <dsp:spPr>
        <a:xfrm>
          <a:off x="5918432" y="78583"/>
          <a:ext cx="2187550" cy="480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accent1">
                  <a:lumMod val="50000"/>
                </a:schemeClr>
              </a:solidFill>
            </a:rPr>
            <a:t>Facetas del lenguaje</a:t>
          </a:r>
          <a:endParaRPr lang="es-ES_tradnl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32511" y="92662"/>
        <a:ext cx="2159392" cy="452534"/>
      </dsp:txXfrm>
    </dsp:sp>
    <dsp:sp modelId="{BBB9C393-D6F0-C341-B4BA-2618B317A6F9}">
      <dsp:nvSpPr>
        <dsp:cNvPr id="0" name=""/>
        <dsp:cNvSpPr/>
      </dsp:nvSpPr>
      <dsp:spPr>
        <a:xfrm rot="3078239">
          <a:off x="5409261" y="621462"/>
          <a:ext cx="626599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626599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06896" y="612887"/>
        <a:ext cx="31329" cy="31329"/>
      </dsp:txXfrm>
    </dsp:sp>
    <dsp:sp modelId="{BDB83B75-6F89-F041-B43F-F11701D4ED20}">
      <dsp:nvSpPr>
        <dsp:cNvPr id="0" name=""/>
        <dsp:cNvSpPr/>
      </dsp:nvSpPr>
      <dsp:spPr>
        <a:xfrm>
          <a:off x="5918432" y="632728"/>
          <a:ext cx="2187550" cy="480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accent1">
                  <a:lumMod val="50000"/>
                </a:schemeClr>
              </a:solidFill>
            </a:rPr>
            <a:t>Car</a:t>
          </a:r>
          <a:r>
            <a:rPr lang="es-ES" sz="1200" kern="1200" dirty="0" smtClean="0">
              <a:solidFill>
                <a:schemeClr val="accent1">
                  <a:lumMod val="50000"/>
                </a:schemeClr>
              </a:solidFill>
            </a:rPr>
            <a:t>á</a:t>
          </a:r>
          <a:r>
            <a:rPr lang="es-ES_tradnl" sz="1200" kern="1200" dirty="0" err="1" smtClean="0">
              <a:solidFill>
                <a:schemeClr val="accent1">
                  <a:lumMod val="50000"/>
                </a:schemeClr>
              </a:solidFill>
            </a:rPr>
            <a:t>cter</a:t>
          </a:r>
          <a:r>
            <a:rPr lang="es-ES_tradnl" sz="1200" kern="1200" dirty="0" err="1" smtClean="0">
              <a:solidFill>
                <a:schemeClr val="accent1">
                  <a:lumMod val="50000"/>
                </a:schemeClr>
              </a:solidFill>
            </a:rPr>
            <a:t>ísticas</a:t>
          </a:r>
          <a:r>
            <a:rPr lang="es-ES_tradnl" sz="1200" kern="1200" dirty="0" smtClean="0">
              <a:solidFill>
                <a:schemeClr val="accent1">
                  <a:lumMod val="50000"/>
                </a:schemeClr>
              </a:solidFill>
            </a:rPr>
            <a:t> y necesidades</a:t>
          </a:r>
          <a:endParaRPr lang="es-ES_tradnl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32511" y="646807"/>
        <a:ext cx="2159392" cy="452534"/>
      </dsp:txXfrm>
    </dsp:sp>
    <dsp:sp modelId="{9F0F0B15-38D5-1848-82DF-2459CA19B426}">
      <dsp:nvSpPr>
        <dsp:cNvPr id="0" name=""/>
        <dsp:cNvSpPr/>
      </dsp:nvSpPr>
      <dsp:spPr>
        <a:xfrm rot="3285010">
          <a:off x="3217258" y="1906558"/>
          <a:ext cx="1115545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115545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47143" y="1885760"/>
        <a:ext cx="55777" cy="55777"/>
      </dsp:txXfrm>
    </dsp:sp>
    <dsp:sp modelId="{481B4DA7-4D60-2242-A9B0-377489A19687}">
      <dsp:nvSpPr>
        <dsp:cNvPr id="0" name=""/>
        <dsp:cNvSpPr/>
      </dsp:nvSpPr>
      <dsp:spPr>
        <a:xfrm>
          <a:off x="4096946" y="1907143"/>
          <a:ext cx="1494263" cy="924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Los componentes del lenguaje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24009" y="1934206"/>
        <a:ext cx="1440137" cy="869887"/>
      </dsp:txXfrm>
    </dsp:sp>
    <dsp:sp modelId="{69F3ADA2-3C44-8347-B9AB-0B0B3987338C}">
      <dsp:nvSpPr>
        <dsp:cNvPr id="0" name=""/>
        <dsp:cNvSpPr/>
      </dsp:nvSpPr>
      <dsp:spPr>
        <a:xfrm rot="17666434">
          <a:off x="5297460" y="1905894"/>
          <a:ext cx="1002129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002129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73471" y="1887931"/>
        <a:ext cx="50106" cy="50106"/>
      </dsp:txXfrm>
    </dsp:sp>
    <dsp:sp modelId="{7BE75CD8-E12C-3C45-BB6F-140985D3E638}">
      <dsp:nvSpPr>
        <dsp:cNvPr id="0" name=""/>
        <dsp:cNvSpPr/>
      </dsp:nvSpPr>
      <dsp:spPr>
        <a:xfrm>
          <a:off x="6005840" y="1251862"/>
          <a:ext cx="2131609" cy="40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La oralidad</a:t>
          </a:r>
          <a:endParaRPr lang="es-ES_tradnl" sz="105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017846" y="1263868"/>
        <a:ext cx="2107597" cy="385902"/>
      </dsp:txXfrm>
    </dsp:sp>
    <dsp:sp modelId="{B5781856-A223-4A48-8ED8-747030190DBA}">
      <dsp:nvSpPr>
        <dsp:cNvPr id="0" name=""/>
        <dsp:cNvSpPr/>
      </dsp:nvSpPr>
      <dsp:spPr>
        <a:xfrm rot="18812503">
          <a:off x="5507364" y="2166708"/>
          <a:ext cx="538993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538993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63386" y="2160324"/>
        <a:ext cx="26949" cy="26949"/>
      </dsp:txXfrm>
    </dsp:sp>
    <dsp:sp modelId="{796DBF40-14ED-734E-8BA2-4978B55685B0}">
      <dsp:nvSpPr>
        <dsp:cNvPr id="0" name=""/>
        <dsp:cNvSpPr/>
      </dsp:nvSpPr>
      <dsp:spPr>
        <a:xfrm>
          <a:off x="5962513" y="1770843"/>
          <a:ext cx="2085246" cy="41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La lectura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74674" y="1783004"/>
        <a:ext cx="2060924" cy="390886"/>
      </dsp:txXfrm>
    </dsp:sp>
    <dsp:sp modelId="{A6204706-B26D-0C48-BAEB-6581217C937B}">
      <dsp:nvSpPr>
        <dsp:cNvPr id="0" name=""/>
        <dsp:cNvSpPr/>
      </dsp:nvSpPr>
      <dsp:spPr>
        <a:xfrm rot="886746">
          <a:off x="5584857" y="2411038"/>
          <a:ext cx="384007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384007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67261" y="2408528"/>
        <a:ext cx="19200" cy="19200"/>
      </dsp:txXfrm>
    </dsp:sp>
    <dsp:sp modelId="{F4EB5C43-F892-4D45-B048-F5C16C824AD4}">
      <dsp:nvSpPr>
        <dsp:cNvPr id="0" name=""/>
        <dsp:cNvSpPr/>
      </dsp:nvSpPr>
      <dsp:spPr>
        <a:xfrm>
          <a:off x="5962513" y="2259503"/>
          <a:ext cx="2085246" cy="41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La escritura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74674" y="2271664"/>
        <a:ext cx="2060924" cy="390886"/>
      </dsp:txXfrm>
    </dsp:sp>
    <dsp:sp modelId="{6F7D4020-0E2A-0E4D-85E0-20134D53B24A}">
      <dsp:nvSpPr>
        <dsp:cNvPr id="0" name=""/>
        <dsp:cNvSpPr/>
      </dsp:nvSpPr>
      <dsp:spPr>
        <a:xfrm rot="3460078">
          <a:off x="5429735" y="2655368"/>
          <a:ext cx="694252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694252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59505" y="2645102"/>
        <a:ext cx="34712" cy="34712"/>
      </dsp:txXfrm>
    </dsp:sp>
    <dsp:sp modelId="{49302B7A-4031-7641-A865-BB83045BF0CB}">
      <dsp:nvSpPr>
        <dsp:cNvPr id="0" name=""/>
        <dsp:cNvSpPr/>
      </dsp:nvSpPr>
      <dsp:spPr>
        <a:xfrm>
          <a:off x="5962513" y="2748163"/>
          <a:ext cx="2085246" cy="41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La literatura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74674" y="2760324"/>
        <a:ext cx="2060924" cy="390886"/>
      </dsp:txXfrm>
    </dsp:sp>
    <dsp:sp modelId="{46C7A3B5-15DD-DB40-86D1-780528B2C182}">
      <dsp:nvSpPr>
        <dsp:cNvPr id="0" name=""/>
        <dsp:cNvSpPr/>
      </dsp:nvSpPr>
      <dsp:spPr>
        <a:xfrm rot="4256983">
          <a:off x="5208071" y="2899698"/>
          <a:ext cx="1137579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137579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48422" y="2878349"/>
        <a:ext cx="56878" cy="56878"/>
      </dsp:txXfrm>
    </dsp:sp>
    <dsp:sp modelId="{2CB6E18E-7850-F04D-8019-51340D4D57D4}">
      <dsp:nvSpPr>
        <dsp:cNvPr id="0" name=""/>
        <dsp:cNvSpPr/>
      </dsp:nvSpPr>
      <dsp:spPr>
        <a:xfrm>
          <a:off x="5962513" y="3236823"/>
          <a:ext cx="2085246" cy="41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err="1" smtClean="0">
              <a:solidFill>
                <a:schemeClr val="accent1">
                  <a:lumMod val="50000"/>
                </a:schemeClr>
              </a:solidFill>
            </a:rPr>
            <a:t>TICs</a:t>
          </a: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 y </a:t>
          </a:r>
          <a:r>
            <a:rPr lang="es-ES_tradnl" sz="1400" kern="1200" dirty="0" err="1" smtClean="0">
              <a:solidFill>
                <a:schemeClr val="accent1">
                  <a:lumMod val="50000"/>
                </a:schemeClr>
              </a:solidFill>
            </a:rPr>
            <a:t>otr</a:t>
          </a:r>
          <a:r>
            <a:rPr lang="es-ES" sz="1400" kern="1200" dirty="0" smtClean="0">
              <a:solidFill>
                <a:schemeClr val="accent1">
                  <a:lumMod val="50000"/>
                </a:schemeClr>
              </a:solidFill>
            </a:rPr>
            <a:t>os</a:t>
          </a: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 sistemas simb</a:t>
          </a: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ólicos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74674" y="3248984"/>
        <a:ext cx="2060924" cy="390886"/>
      </dsp:txXfrm>
    </dsp:sp>
    <dsp:sp modelId="{2BD5CA3C-E6FC-0749-AE9A-2D7CD1CA6EC9}">
      <dsp:nvSpPr>
        <dsp:cNvPr id="0" name=""/>
        <dsp:cNvSpPr/>
      </dsp:nvSpPr>
      <dsp:spPr>
        <a:xfrm rot="4741188">
          <a:off x="1998053" y="3215569"/>
          <a:ext cx="3594834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3594834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accent1">
                <a:lumMod val="50000"/>
              </a:schemeClr>
            </a:solidFill>
          </a:endParaRPr>
        </a:p>
      </dsp:txBody>
      <dsp:txXfrm>
        <a:off x="3705600" y="3132788"/>
        <a:ext cx="179741" cy="179741"/>
      </dsp:txXfrm>
    </dsp:sp>
    <dsp:sp modelId="{67FA527E-50B2-5A45-B624-B41B81876AEE}">
      <dsp:nvSpPr>
        <dsp:cNvPr id="0" name=""/>
        <dsp:cNvSpPr/>
      </dsp:nvSpPr>
      <dsp:spPr>
        <a:xfrm>
          <a:off x="4137824" y="4486360"/>
          <a:ext cx="1388865" cy="1001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Alternativas didácticas para la enseñanza del lenguaje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67161" y="4515697"/>
        <a:ext cx="1330191" cy="942948"/>
      </dsp:txXfrm>
    </dsp:sp>
    <dsp:sp modelId="{66C1D049-D1B3-D14D-BE4B-96DB498B62A9}">
      <dsp:nvSpPr>
        <dsp:cNvPr id="0" name=""/>
        <dsp:cNvSpPr/>
      </dsp:nvSpPr>
      <dsp:spPr>
        <a:xfrm rot="17668923">
          <a:off x="5235757" y="4527931"/>
          <a:ext cx="993635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993635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07734" y="4510181"/>
        <a:ext cx="49681" cy="49681"/>
      </dsp:txXfrm>
    </dsp:sp>
    <dsp:sp modelId="{0ADC25A7-6E8A-E74D-90AF-AFC7D46EF647}">
      <dsp:nvSpPr>
        <dsp:cNvPr id="0" name=""/>
        <dsp:cNvSpPr/>
      </dsp:nvSpPr>
      <dsp:spPr>
        <a:xfrm>
          <a:off x="5938460" y="3907878"/>
          <a:ext cx="2207607" cy="349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Proyectos de aula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48711" y="3918129"/>
        <a:ext cx="2187105" cy="329485"/>
      </dsp:txXfrm>
    </dsp:sp>
    <dsp:sp modelId="{BBCACBBE-46B6-F44C-B4F6-84B0977F887D}">
      <dsp:nvSpPr>
        <dsp:cNvPr id="0" name=""/>
        <dsp:cNvSpPr/>
      </dsp:nvSpPr>
      <dsp:spPr>
        <a:xfrm rot="18582341">
          <a:off x="5415958" y="4744200"/>
          <a:ext cx="613205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613205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07230" y="4735960"/>
        <a:ext cx="30660" cy="30660"/>
      </dsp:txXfrm>
    </dsp:sp>
    <dsp:sp modelId="{6DF85A50-3AE3-554D-BD59-A7F801ABBA44}">
      <dsp:nvSpPr>
        <dsp:cNvPr id="0" name=""/>
        <dsp:cNvSpPr/>
      </dsp:nvSpPr>
      <dsp:spPr>
        <a:xfrm>
          <a:off x="5918432" y="4331318"/>
          <a:ext cx="2191898" cy="368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Secuencias didácticas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29216" y="4342102"/>
        <a:ext cx="2170330" cy="346616"/>
      </dsp:txXfrm>
    </dsp:sp>
    <dsp:sp modelId="{5AE17A99-70BA-524A-80B9-0B0AF0218569}">
      <dsp:nvSpPr>
        <dsp:cNvPr id="0" name=""/>
        <dsp:cNvSpPr/>
      </dsp:nvSpPr>
      <dsp:spPr>
        <a:xfrm rot="21336157">
          <a:off x="5526111" y="4965018"/>
          <a:ext cx="392899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392899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712738" y="4962286"/>
        <a:ext cx="19644" cy="19644"/>
      </dsp:txXfrm>
    </dsp:sp>
    <dsp:sp modelId="{2AA0E88C-4F8C-7C48-A738-E08BA5300C88}">
      <dsp:nvSpPr>
        <dsp:cNvPr id="0" name=""/>
        <dsp:cNvSpPr/>
      </dsp:nvSpPr>
      <dsp:spPr>
        <a:xfrm>
          <a:off x="5918432" y="4772954"/>
          <a:ext cx="2191898" cy="368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Proyecto de lengua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29216" y="4783738"/>
        <a:ext cx="2170330" cy="346616"/>
      </dsp:txXfrm>
    </dsp:sp>
    <dsp:sp modelId="{5FC089CC-8F74-6E4D-9638-0EC261B974A5}">
      <dsp:nvSpPr>
        <dsp:cNvPr id="0" name=""/>
        <dsp:cNvSpPr/>
      </dsp:nvSpPr>
      <dsp:spPr>
        <a:xfrm rot="3155482">
          <a:off x="5400136" y="5236190"/>
          <a:ext cx="644848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644848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06439" y="5227159"/>
        <a:ext cx="32242" cy="32242"/>
      </dsp:txXfrm>
    </dsp:sp>
    <dsp:sp modelId="{8C62340E-FE27-B74F-A7A1-DCEF73BB130C}">
      <dsp:nvSpPr>
        <dsp:cNvPr id="0" name=""/>
        <dsp:cNvSpPr/>
      </dsp:nvSpPr>
      <dsp:spPr>
        <a:xfrm>
          <a:off x="5918432" y="5304784"/>
          <a:ext cx="2302908" cy="389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Actividad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29832" y="5316184"/>
        <a:ext cx="2280108" cy="366411"/>
      </dsp:txXfrm>
    </dsp:sp>
    <dsp:sp modelId="{906F834C-E3A0-F64F-9B51-DFDC8C672960}">
      <dsp:nvSpPr>
        <dsp:cNvPr id="0" name=""/>
        <dsp:cNvSpPr/>
      </dsp:nvSpPr>
      <dsp:spPr>
        <a:xfrm rot="4086477">
          <a:off x="5197238" y="5467521"/>
          <a:ext cx="1050645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1050645" y="70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96294" y="5448345"/>
        <a:ext cx="52532" cy="52532"/>
      </dsp:txXfrm>
    </dsp:sp>
    <dsp:sp modelId="{6704A369-8B4B-C741-9D0B-3920EFBD4585}">
      <dsp:nvSpPr>
        <dsp:cNvPr id="0" name=""/>
        <dsp:cNvSpPr/>
      </dsp:nvSpPr>
      <dsp:spPr>
        <a:xfrm>
          <a:off x="5918432" y="5767447"/>
          <a:ext cx="2302908" cy="389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Evaluaci</a:t>
          </a:r>
          <a:r>
            <a:rPr lang="es-ES_tradnl" sz="1400" kern="1200" dirty="0" smtClean="0">
              <a:solidFill>
                <a:schemeClr val="accent1">
                  <a:lumMod val="50000"/>
                </a:schemeClr>
              </a:solidFill>
            </a:rPr>
            <a:t>ón</a:t>
          </a:r>
          <a:endParaRPr lang="es-ES_tradn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29832" y="5778847"/>
        <a:ext cx="2280108" cy="366411"/>
      </dsp:txXfrm>
    </dsp:sp>
    <dsp:sp modelId="{4C0A978F-7403-2D4F-A231-A5A3AF46ABE3}">
      <dsp:nvSpPr>
        <dsp:cNvPr id="0" name=""/>
        <dsp:cNvSpPr/>
      </dsp:nvSpPr>
      <dsp:spPr>
        <a:xfrm rot="5226118">
          <a:off x="303545" y="4023758"/>
          <a:ext cx="2117080" cy="14180"/>
        </a:xfrm>
        <a:custGeom>
          <a:avLst/>
          <a:gdLst/>
          <a:ahLst/>
          <a:cxnLst/>
          <a:rect l="0" t="0" r="0" b="0"/>
          <a:pathLst>
            <a:path>
              <a:moveTo>
                <a:pt x="0" y="7090"/>
              </a:moveTo>
              <a:lnTo>
                <a:pt x="2117080" y="70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accent1">
                <a:lumMod val="50000"/>
              </a:schemeClr>
            </a:solidFill>
          </a:endParaRPr>
        </a:p>
      </dsp:txBody>
      <dsp:txXfrm>
        <a:off x="1309159" y="3977922"/>
        <a:ext cx="105854" cy="105854"/>
      </dsp:txXfrm>
    </dsp:sp>
    <dsp:sp modelId="{A021FBAD-77C1-0844-8DF2-15E11EE80139}">
      <dsp:nvSpPr>
        <dsp:cNvPr id="0" name=""/>
        <dsp:cNvSpPr/>
      </dsp:nvSpPr>
      <dsp:spPr>
        <a:xfrm>
          <a:off x="1415604" y="4581707"/>
          <a:ext cx="2037512" cy="101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accent1">
                  <a:lumMod val="50000"/>
                </a:schemeClr>
              </a:solidFill>
            </a:rPr>
            <a:t>Experiencias pedagógicas en el </a:t>
          </a:r>
          <a:r>
            <a:rPr lang="es-ES_tradnl" sz="1800" kern="1200" dirty="0" smtClean="0">
              <a:solidFill>
                <a:schemeClr val="accent1">
                  <a:lumMod val="50000"/>
                </a:schemeClr>
              </a:solidFill>
            </a:rPr>
            <a:t>tercer ciclo </a:t>
          </a:r>
          <a:r>
            <a:rPr lang="es-ES_tradnl" sz="1800" kern="1200" dirty="0" smtClean="0">
              <a:solidFill>
                <a:schemeClr val="accent1">
                  <a:lumMod val="50000"/>
                </a:schemeClr>
              </a:solidFill>
            </a:rPr>
            <a:t>que dan luces</a:t>
          </a:r>
          <a:endParaRPr lang="es-ES_tradnl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45264" y="4611367"/>
        <a:ext cx="1978192" cy="9533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4C7B-18BF-1F4B-B0F0-4F8556455698}">
      <dsp:nvSpPr>
        <dsp:cNvPr id="0" name=""/>
        <dsp:cNvSpPr/>
      </dsp:nvSpPr>
      <dsp:spPr>
        <a:xfrm>
          <a:off x="3794" y="3424"/>
          <a:ext cx="7763224" cy="1432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Aprender a escribir es responsabilidad de toda la escuela</a:t>
          </a:r>
          <a:endParaRPr lang="es-ES_tradnl" sz="2800" kern="1200" dirty="0"/>
        </a:p>
      </dsp:txBody>
      <dsp:txXfrm>
        <a:off x="45736" y="45366"/>
        <a:ext cx="7679340" cy="1348121"/>
      </dsp:txXfrm>
    </dsp:sp>
    <dsp:sp modelId="{4FF81593-6939-3E49-9035-EB33086AD03F}">
      <dsp:nvSpPr>
        <dsp:cNvPr id="0" name=""/>
        <dsp:cNvSpPr/>
      </dsp:nvSpPr>
      <dsp:spPr>
        <a:xfrm>
          <a:off x="3794" y="1571631"/>
          <a:ext cx="7763224" cy="1432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Escribir es un instrumento epistemológico de aprendizaje y no solo un método de evaluación de conocimientos o de registro de la información.</a:t>
          </a:r>
          <a:endParaRPr lang="es-ES_tradnl" sz="2800" kern="1200"/>
        </a:p>
      </dsp:txBody>
      <dsp:txXfrm>
        <a:off x="45736" y="1613573"/>
        <a:ext cx="7679340" cy="1348121"/>
      </dsp:txXfrm>
    </dsp:sp>
    <dsp:sp modelId="{233C430D-CF4F-114F-AE5F-8A1F91380C40}">
      <dsp:nvSpPr>
        <dsp:cNvPr id="0" name=""/>
        <dsp:cNvSpPr/>
      </dsp:nvSpPr>
      <dsp:spPr>
        <a:xfrm>
          <a:off x="3794" y="3139839"/>
          <a:ext cx="7763224" cy="1432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Escribir es un proceso de elaboración de ideas</a:t>
          </a:r>
          <a:endParaRPr lang="es-ES_tradnl" sz="2800" kern="1200"/>
        </a:p>
      </dsp:txBody>
      <dsp:txXfrm>
        <a:off x="45736" y="3181781"/>
        <a:ext cx="7679340" cy="13481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65C46-4AA9-A44B-AE51-17AE61B2CCED}">
      <dsp:nvSpPr>
        <dsp:cNvPr id="0" name=""/>
        <dsp:cNvSpPr/>
      </dsp:nvSpPr>
      <dsp:spPr>
        <a:xfrm>
          <a:off x="182549" y="3706"/>
          <a:ext cx="7864500" cy="5842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“L</a:t>
          </a:r>
          <a:r>
            <a:rPr lang="es-ES_tradnl" sz="39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a escritura es un proceso que requiere de varias elaboraciones, en las que se van obteniendo nuevas versiones, lo que implica leer y releer lo que se escribe</a:t>
          </a:r>
          <a:r>
            <a:rPr lang="es-ES_tradnl" sz="39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”</a:t>
          </a:r>
          <a:r>
            <a:rPr lang="es-ES_tradnl" sz="39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</a:t>
          </a:r>
          <a:endParaRPr lang="es-ES_tradnl" sz="39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1334278" y="859349"/>
        <a:ext cx="5561042" cy="41314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A612A-A270-6440-B664-6E5473482E4E}">
      <dsp:nvSpPr>
        <dsp:cNvPr id="0" name=""/>
        <dsp:cNvSpPr/>
      </dsp:nvSpPr>
      <dsp:spPr>
        <a:xfrm>
          <a:off x="0" y="42149"/>
          <a:ext cx="7770813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Planificación</a:t>
          </a:r>
          <a:endParaRPr lang="es-ES_tradnl" sz="2400" kern="1200" dirty="0"/>
        </a:p>
      </dsp:txBody>
      <dsp:txXfrm>
        <a:off x="31070" y="73219"/>
        <a:ext cx="7708673" cy="574340"/>
      </dsp:txXfrm>
    </dsp:sp>
    <dsp:sp modelId="{4E8251DF-FD54-AF4F-89B3-5B62E3425466}">
      <dsp:nvSpPr>
        <dsp:cNvPr id="0" name=""/>
        <dsp:cNvSpPr/>
      </dsp:nvSpPr>
      <dsp:spPr>
        <a:xfrm>
          <a:off x="0" y="678629"/>
          <a:ext cx="7770813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23" tIns="25400" rIns="142240" bIns="25400" numCol="1" spcCol="1270" anchor="t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¿Quién es el destinatario?</a:t>
          </a:r>
          <a:endParaRPr lang="es-ES_tradnl" sz="2000" kern="1200"/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¿Su contexto, su conocimiento del mundo?</a:t>
          </a:r>
          <a:endParaRPr lang="es-ES_tradnl" sz="2000" kern="1200"/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¿Con qué propósito se escribe?</a:t>
          </a:r>
          <a:endParaRPr lang="es-ES_tradnl" sz="2000" kern="1200"/>
        </a:p>
      </dsp:txBody>
      <dsp:txXfrm>
        <a:off x="0" y="678629"/>
        <a:ext cx="7770813" cy="1002915"/>
      </dsp:txXfrm>
    </dsp:sp>
    <dsp:sp modelId="{EC354EF4-60C3-2344-ABC0-7739CDA09860}">
      <dsp:nvSpPr>
        <dsp:cNvPr id="0" name=""/>
        <dsp:cNvSpPr/>
      </dsp:nvSpPr>
      <dsp:spPr>
        <a:xfrm>
          <a:off x="0" y="1681544"/>
          <a:ext cx="7770813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/>
            <a:t>Textualización</a:t>
          </a:r>
          <a:endParaRPr lang="es-ES_tradnl" sz="2400" kern="1200"/>
        </a:p>
      </dsp:txBody>
      <dsp:txXfrm>
        <a:off x="31070" y="1712614"/>
        <a:ext cx="7708673" cy="574340"/>
      </dsp:txXfrm>
    </dsp:sp>
    <dsp:sp modelId="{AC39D823-44DE-184E-8BA8-F3CCD0922B38}">
      <dsp:nvSpPr>
        <dsp:cNvPr id="0" name=""/>
        <dsp:cNvSpPr/>
      </dsp:nvSpPr>
      <dsp:spPr>
        <a:xfrm>
          <a:off x="0" y="2318024"/>
          <a:ext cx="7770813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23" tIns="25400" rIns="142240" bIns="25400" numCol="1" spcCol="1270" anchor="t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Organización y desarrollo</a:t>
          </a:r>
          <a:endParaRPr lang="es-ES_tradnl" sz="2000" kern="1200"/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Selección de ideas principales</a:t>
          </a:r>
          <a:endParaRPr lang="es-ES_tradnl" sz="2000" kern="1200"/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smtClean="0"/>
            <a:t>Relación entre partes</a:t>
          </a:r>
          <a:endParaRPr lang="es-ES_tradnl" sz="2000" kern="1200"/>
        </a:p>
      </dsp:txBody>
      <dsp:txXfrm>
        <a:off x="0" y="2318024"/>
        <a:ext cx="7770813" cy="1002915"/>
      </dsp:txXfrm>
    </dsp:sp>
    <dsp:sp modelId="{A8F08AA8-4C91-DE4E-B7F4-09FA3754FB6A}">
      <dsp:nvSpPr>
        <dsp:cNvPr id="0" name=""/>
        <dsp:cNvSpPr/>
      </dsp:nvSpPr>
      <dsp:spPr>
        <a:xfrm>
          <a:off x="0" y="3320939"/>
          <a:ext cx="7770813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/>
            <a:t>Relectura y ajuste</a:t>
          </a:r>
          <a:endParaRPr lang="es-ES_tradnl" sz="2400" kern="1200"/>
        </a:p>
      </dsp:txBody>
      <dsp:txXfrm>
        <a:off x="31070" y="3352009"/>
        <a:ext cx="7708673" cy="574340"/>
      </dsp:txXfrm>
    </dsp:sp>
    <dsp:sp modelId="{7D88134B-674D-9941-A1C0-BA1DCF322046}">
      <dsp:nvSpPr>
        <dsp:cNvPr id="0" name=""/>
        <dsp:cNvSpPr/>
      </dsp:nvSpPr>
      <dsp:spPr>
        <a:xfrm>
          <a:off x="0" y="4055339"/>
          <a:ext cx="7770813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Edición</a:t>
          </a:r>
          <a:endParaRPr lang="es-ES_tradnl" sz="2400" kern="1200" dirty="0"/>
        </a:p>
      </dsp:txBody>
      <dsp:txXfrm>
        <a:off x="31070" y="4086409"/>
        <a:ext cx="7708673" cy="5743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0B025-7303-2F47-B7C5-5D5EDE460B5B}">
      <dsp:nvSpPr>
        <dsp:cNvPr id="0" name=""/>
        <dsp:cNvSpPr/>
      </dsp:nvSpPr>
      <dsp:spPr>
        <a:xfrm>
          <a:off x="2058171" y="134706"/>
          <a:ext cx="4113257" cy="558069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8D7CF-E037-144B-907A-9A8DA33783B8}">
      <dsp:nvSpPr>
        <dsp:cNvPr id="0" name=""/>
        <dsp:cNvSpPr/>
      </dsp:nvSpPr>
      <dsp:spPr>
        <a:xfrm>
          <a:off x="2058171" y="134706"/>
          <a:ext cx="4113257" cy="558069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35AC0-1EAE-B345-9154-401D89BDF1EC}">
      <dsp:nvSpPr>
        <dsp:cNvPr id="0" name=""/>
        <dsp:cNvSpPr/>
      </dsp:nvSpPr>
      <dsp:spPr>
        <a:xfrm>
          <a:off x="1542" y="1139231"/>
          <a:ext cx="8226514" cy="357164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000" kern="1200" dirty="0" smtClean="0">
              <a:solidFill>
                <a:schemeClr val="tx1">
                  <a:lumMod val="75000"/>
                </a:schemeClr>
              </a:solidFill>
            </a:rPr>
            <a:t>“Los avances tecnol</a:t>
          </a:r>
          <a:r>
            <a:rPr lang="es-ES_tradnl" sz="5000" kern="1200" dirty="0" smtClean="0">
              <a:solidFill>
                <a:schemeClr val="tx1">
                  <a:lumMod val="75000"/>
                </a:schemeClr>
              </a:solidFill>
            </a:rPr>
            <a:t>ógicos </a:t>
          </a:r>
          <a:r>
            <a:rPr lang="es-ES" sz="5000" kern="1200" dirty="0" smtClean="0">
              <a:solidFill>
                <a:schemeClr val="tx1">
                  <a:lumMod val="75000"/>
                </a:schemeClr>
              </a:solidFill>
            </a:rPr>
            <a:t>–</a:t>
          </a:r>
          <a:r>
            <a:rPr lang="es-ES_tradnl" sz="5000" kern="1200" dirty="0" smtClean="0">
              <a:solidFill>
                <a:schemeClr val="tx1">
                  <a:lumMod val="75000"/>
                </a:schemeClr>
              </a:solidFill>
            </a:rPr>
            <a:t>correo-e, blogs, chats, redes sociales, etc.</a:t>
          </a:r>
          <a:r>
            <a:rPr lang="es-ES" sz="5000" kern="1200" dirty="0" smtClean="0">
              <a:solidFill>
                <a:schemeClr val="tx1">
                  <a:lumMod val="75000"/>
                </a:schemeClr>
              </a:solidFill>
            </a:rPr>
            <a:t>– permiten tejer interacciones, proyectos, y nuevos aprendizajes</a:t>
          </a:r>
          <a:r>
            <a:rPr lang="es-ES_tradnl" sz="5000" kern="1200" dirty="0" smtClean="0">
              <a:solidFill>
                <a:schemeClr val="tx1">
                  <a:lumMod val="75000"/>
                </a:schemeClr>
              </a:solidFill>
            </a:rPr>
            <a:t>”</a:t>
          </a:r>
          <a:r>
            <a:rPr lang="es-ES_tradnl" sz="5000" kern="1200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es-ES_tradnl" sz="5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542" y="1139231"/>
        <a:ext cx="8226514" cy="35716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D941-1C6E-1346-9D6E-2E4E39CE60FF}">
      <dsp:nvSpPr>
        <dsp:cNvPr id="0" name=""/>
        <dsp:cNvSpPr/>
      </dsp:nvSpPr>
      <dsp:spPr>
        <a:xfrm>
          <a:off x="0" y="590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1CE9C2-C373-0B42-942B-FEB95E1F2A16}">
      <dsp:nvSpPr>
        <dsp:cNvPr id="0" name=""/>
        <dsp:cNvSpPr/>
      </dsp:nvSpPr>
      <dsp:spPr>
        <a:xfrm>
          <a:off x="0" y="590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Escritura de un gui</a:t>
          </a:r>
          <a:r>
            <a:rPr lang="es-ES_tradnl" sz="2400" kern="1200" dirty="0" smtClean="0"/>
            <a:t>ón p</a:t>
          </a:r>
          <a:r>
            <a:rPr lang="es-ES" sz="2400" kern="1200" dirty="0" smtClean="0"/>
            <a:t>a</a:t>
          </a:r>
          <a:r>
            <a:rPr lang="es-ES_tradnl" sz="2400" kern="1200" dirty="0" err="1" smtClean="0"/>
            <a:t>ra</a:t>
          </a:r>
          <a:r>
            <a:rPr lang="es-ES_tradnl" sz="2400" kern="1200" dirty="0" smtClean="0"/>
            <a:t> teatro o títeres</a:t>
          </a:r>
          <a:endParaRPr lang="es-ES_tradnl" sz="2400" kern="1200" dirty="0"/>
        </a:p>
      </dsp:txBody>
      <dsp:txXfrm>
        <a:off x="0" y="590"/>
        <a:ext cx="7770813" cy="537294"/>
      </dsp:txXfrm>
    </dsp:sp>
    <dsp:sp modelId="{36AC206F-9DF9-724C-A3C5-5DAB73276548}">
      <dsp:nvSpPr>
        <dsp:cNvPr id="0" name=""/>
        <dsp:cNvSpPr/>
      </dsp:nvSpPr>
      <dsp:spPr>
        <a:xfrm>
          <a:off x="0" y="537884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117C3-69BD-9B4B-92D3-DC46DA0A1FD0}">
      <dsp:nvSpPr>
        <dsp:cNvPr id="0" name=""/>
        <dsp:cNvSpPr/>
      </dsp:nvSpPr>
      <dsp:spPr>
        <a:xfrm>
          <a:off x="0" y="537884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Producci</a:t>
          </a:r>
          <a:r>
            <a:rPr lang="es-ES_tradnl" sz="2400" kern="1200" dirty="0" smtClean="0"/>
            <a:t>ón y análisis de grafitis</a:t>
          </a:r>
          <a:endParaRPr lang="es-ES_tradnl" sz="2400" kern="1200" dirty="0"/>
        </a:p>
      </dsp:txBody>
      <dsp:txXfrm>
        <a:off x="0" y="537884"/>
        <a:ext cx="7770813" cy="537294"/>
      </dsp:txXfrm>
    </dsp:sp>
    <dsp:sp modelId="{3D8EACFB-5CC7-9B46-B0CC-98EABBB5B33F}">
      <dsp:nvSpPr>
        <dsp:cNvPr id="0" name=""/>
        <dsp:cNvSpPr/>
      </dsp:nvSpPr>
      <dsp:spPr>
        <a:xfrm>
          <a:off x="0" y="1075179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5499B-6326-F846-9644-5AD892BADC68}">
      <dsp:nvSpPr>
        <dsp:cNvPr id="0" name=""/>
        <dsp:cNvSpPr/>
      </dsp:nvSpPr>
      <dsp:spPr>
        <a:xfrm>
          <a:off x="0" y="1075179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Elaboraci</a:t>
          </a:r>
          <a:r>
            <a:rPr lang="nl-NL" sz="2400" kern="1200" dirty="0" err="1" smtClean="0"/>
            <a:t>ón</a:t>
          </a:r>
          <a:r>
            <a:rPr lang="nl-NL" sz="2400" kern="1200" dirty="0" smtClean="0"/>
            <a:t> </a:t>
          </a:r>
          <a:r>
            <a:rPr lang="nl-NL" sz="2400" kern="1200" dirty="0" smtClean="0"/>
            <a:t>y </a:t>
          </a:r>
          <a:r>
            <a:rPr lang="nl-NL" sz="2400" kern="1200" dirty="0" err="1" smtClean="0"/>
            <a:t>lectura</a:t>
          </a:r>
          <a:r>
            <a:rPr lang="nl-NL" sz="2400" kern="1200" dirty="0" smtClean="0"/>
            <a:t> de historietas</a:t>
          </a:r>
          <a:endParaRPr lang="nl-NL" sz="2400" kern="1200" dirty="0"/>
        </a:p>
      </dsp:txBody>
      <dsp:txXfrm>
        <a:off x="0" y="1075179"/>
        <a:ext cx="7770813" cy="537294"/>
      </dsp:txXfrm>
    </dsp:sp>
    <dsp:sp modelId="{47A8AFC3-0326-7649-9894-7028DBA248A1}">
      <dsp:nvSpPr>
        <dsp:cNvPr id="0" name=""/>
        <dsp:cNvSpPr/>
      </dsp:nvSpPr>
      <dsp:spPr>
        <a:xfrm>
          <a:off x="0" y="1612473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6635E-D4FB-6C4F-B4CB-FCD30733437E}">
      <dsp:nvSpPr>
        <dsp:cNvPr id="0" name=""/>
        <dsp:cNvSpPr/>
      </dsp:nvSpPr>
      <dsp:spPr>
        <a:xfrm>
          <a:off x="0" y="1612473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An</a:t>
          </a:r>
          <a:r>
            <a:rPr lang="es-ES_tradnl" sz="2400" kern="1200" dirty="0" smtClean="0"/>
            <a:t>álisis de películas y programas</a:t>
          </a:r>
          <a:endParaRPr lang="es-ES_tradnl" sz="2400" kern="1200" dirty="0"/>
        </a:p>
      </dsp:txBody>
      <dsp:txXfrm>
        <a:off x="0" y="1612473"/>
        <a:ext cx="7770813" cy="537294"/>
      </dsp:txXfrm>
    </dsp:sp>
    <dsp:sp modelId="{0160F587-63D5-554D-BD6E-8E5080D23C85}">
      <dsp:nvSpPr>
        <dsp:cNvPr id="0" name=""/>
        <dsp:cNvSpPr/>
      </dsp:nvSpPr>
      <dsp:spPr>
        <a:xfrm>
          <a:off x="0" y="2149767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C164F-2148-8944-AFC6-F4B158704CEA}">
      <dsp:nvSpPr>
        <dsp:cNvPr id="0" name=""/>
        <dsp:cNvSpPr/>
      </dsp:nvSpPr>
      <dsp:spPr>
        <a:xfrm>
          <a:off x="0" y="2149767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An</a:t>
          </a:r>
          <a:r>
            <a:rPr lang="es-ES_tradnl" sz="2400" kern="1200" dirty="0" smtClean="0"/>
            <a:t>álisis de canciones y pinturas</a:t>
          </a:r>
          <a:endParaRPr lang="es-ES_tradnl" sz="2400" kern="1200" dirty="0"/>
        </a:p>
      </dsp:txBody>
      <dsp:txXfrm>
        <a:off x="0" y="2149767"/>
        <a:ext cx="7770813" cy="537294"/>
      </dsp:txXfrm>
    </dsp:sp>
    <dsp:sp modelId="{7DD2B54E-A874-6E4D-AFA1-D27B5BD348E2}">
      <dsp:nvSpPr>
        <dsp:cNvPr id="0" name=""/>
        <dsp:cNvSpPr/>
      </dsp:nvSpPr>
      <dsp:spPr>
        <a:xfrm>
          <a:off x="0" y="2687062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D33ED-3862-5E46-813A-C6C32F9E2D22}">
      <dsp:nvSpPr>
        <dsp:cNvPr id="0" name=""/>
        <dsp:cNvSpPr/>
      </dsp:nvSpPr>
      <dsp:spPr>
        <a:xfrm>
          <a:off x="0" y="2687062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Lectura de literatura como una especificidad</a:t>
          </a:r>
          <a:endParaRPr lang="es-ES_tradnl" sz="2400" kern="1200" dirty="0"/>
        </a:p>
      </dsp:txBody>
      <dsp:txXfrm>
        <a:off x="0" y="2687062"/>
        <a:ext cx="7770813" cy="537294"/>
      </dsp:txXfrm>
    </dsp:sp>
    <dsp:sp modelId="{AD0242A7-8A5E-264D-BCD3-DB5A509F3683}">
      <dsp:nvSpPr>
        <dsp:cNvPr id="0" name=""/>
        <dsp:cNvSpPr/>
      </dsp:nvSpPr>
      <dsp:spPr>
        <a:xfrm>
          <a:off x="0" y="3224356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A7965C-2203-E046-8B14-455D0F44E83D}">
      <dsp:nvSpPr>
        <dsp:cNvPr id="0" name=""/>
        <dsp:cNvSpPr/>
      </dsp:nvSpPr>
      <dsp:spPr>
        <a:xfrm>
          <a:off x="0" y="3224356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Elaboraci</a:t>
          </a:r>
          <a:r>
            <a:rPr lang="es-ES_tradnl" sz="2400" kern="1200" dirty="0" smtClean="0"/>
            <a:t>ón de programa de radio</a:t>
          </a:r>
          <a:endParaRPr lang="es-ES_tradnl" sz="2400" kern="1200" dirty="0"/>
        </a:p>
      </dsp:txBody>
      <dsp:txXfrm>
        <a:off x="0" y="3224356"/>
        <a:ext cx="7770813" cy="537294"/>
      </dsp:txXfrm>
    </dsp:sp>
    <dsp:sp modelId="{7BB0C04F-026C-D44D-9FF0-43C1AD0B64B9}">
      <dsp:nvSpPr>
        <dsp:cNvPr id="0" name=""/>
        <dsp:cNvSpPr/>
      </dsp:nvSpPr>
      <dsp:spPr>
        <a:xfrm>
          <a:off x="0" y="3761650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CF1F2-062D-0F42-ACA4-3190FCF74571}">
      <dsp:nvSpPr>
        <dsp:cNvPr id="0" name=""/>
        <dsp:cNvSpPr/>
      </dsp:nvSpPr>
      <dsp:spPr>
        <a:xfrm>
          <a:off x="0" y="3761650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Visita a monumentos arquitect</a:t>
          </a:r>
          <a:r>
            <a:rPr lang="es-ES_tradnl" sz="2400" kern="1200" dirty="0" smtClean="0"/>
            <a:t>ónicos</a:t>
          </a:r>
          <a:endParaRPr lang="es-ES_tradnl" sz="2400" kern="1200" dirty="0"/>
        </a:p>
      </dsp:txBody>
      <dsp:txXfrm>
        <a:off x="0" y="3761650"/>
        <a:ext cx="7770813" cy="537294"/>
      </dsp:txXfrm>
    </dsp:sp>
    <dsp:sp modelId="{9197EBA0-CE51-1445-90F2-3D214864A274}">
      <dsp:nvSpPr>
        <dsp:cNvPr id="0" name=""/>
        <dsp:cNvSpPr/>
      </dsp:nvSpPr>
      <dsp:spPr>
        <a:xfrm>
          <a:off x="0" y="4298945"/>
          <a:ext cx="77708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665DC-D689-3C45-9BA9-F397553541D4}">
      <dsp:nvSpPr>
        <dsp:cNvPr id="0" name=""/>
        <dsp:cNvSpPr/>
      </dsp:nvSpPr>
      <dsp:spPr>
        <a:xfrm>
          <a:off x="0" y="4298945"/>
          <a:ext cx="7770813" cy="5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Exhibici</a:t>
          </a:r>
          <a:r>
            <a:rPr lang="es-ES_tradnl" sz="2400" kern="1200" dirty="0" smtClean="0"/>
            <a:t>ón de galerías de arte en el salón</a:t>
          </a:r>
          <a:endParaRPr lang="es-ES_tradnl" sz="2400" kern="1200" dirty="0"/>
        </a:p>
      </dsp:txBody>
      <dsp:txXfrm>
        <a:off x="0" y="4298945"/>
        <a:ext cx="7770813" cy="5372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39E5-8031-FF45-972D-1E6AD262D12A}">
      <dsp:nvSpPr>
        <dsp:cNvPr id="0" name=""/>
        <dsp:cNvSpPr/>
      </dsp:nvSpPr>
      <dsp:spPr>
        <a:xfrm>
          <a:off x="415096" y="722752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Proyectos de aula</a:t>
          </a:r>
          <a:endParaRPr lang="es-ES_tradnl" sz="3600" kern="1200" dirty="0"/>
        </a:p>
      </dsp:txBody>
      <dsp:txXfrm>
        <a:off x="415096" y="722752"/>
        <a:ext cx="7399406" cy="672673"/>
      </dsp:txXfrm>
    </dsp:sp>
    <dsp:sp modelId="{A89083BB-A473-C041-B428-1E41163C59DF}">
      <dsp:nvSpPr>
        <dsp:cNvPr id="0" name=""/>
        <dsp:cNvSpPr/>
      </dsp:nvSpPr>
      <dsp:spPr>
        <a:xfrm>
          <a:off x="415096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47FF6-5AA5-5B47-AB49-98491CE21E95}">
      <dsp:nvSpPr>
        <dsp:cNvPr id="0" name=""/>
        <dsp:cNvSpPr/>
      </dsp:nvSpPr>
      <dsp:spPr>
        <a:xfrm>
          <a:off x="1459235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66C8A-9D5C-1D41-8589-873C6A43957E}">
      <dsp:nvSpPr>
        <dsp:cNvPr id="0" name=""/>
        <dsp:cNvSpPr/>
      </dsp:nvSpPr>
      <dsp:spPr>
        <a:xfrm>
          <a:off x="2503373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3FE04-8C5A-904D-9644-7DE6B7BB1422}">
      <dsp:nvSpPr>
        <dsp:cNvPr id="0" name=""/>
        <dsp:cNvSpPr/>
      </dsp:nvSpPr>
      <dsp:spPr>
        <a:xfrm>
          <a:off x="3547512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A579E-B308-0045-BD43-C5A463283E7E}">
      <dsp:nvSpPr>
        <dsp:cNvPr id="0" name=""/>
        <dsp:cNvSpPr/>
      </dsp:nvSpPr>
      <dsp:spPr>
        <a:xfrm>
          <a:off x="4591650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C3C79-89D0-D545-9235-27D453E46591}">
      <dsp:nvSpPr>
        <dsp:cNvPr id="0" name=""/>
        <dsp:cNvSpPr/>
      </dsp:nvSpPr>
      <dsp:spPr>
        <a:xfrm>
          <a:off x="5635789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EB12E-D057-DA42-B1E6-748841292B46}">
      <dsp:nvSpPr>
        <dsp:cNvPr id="0" name=""/>
        <dsp:cNvSpPr/>
      </dsp:nvSpPr>
      <dsp:spPr>
        <a:xfrm>
          <a:off x="6679927" y="1395425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299F6-38EC-164F-B4E1-EF8E6FCEBC4F}">
      <dsp:nvSpPr>
        <dsp:cNvPr id="0" name=""/>
        <dsp:cNvSpPr/>
      </dsp:nvSpPr>
      <dsp:spPr>
        <a:xfrm>
          <a:off x="415096" y="1661749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err="1" smtClean="0"/>
            <a:t>Secuencia</a:t>
          </a:r>
          <a:r>
            <a:rPr lang="pt-BR" sz="3600" kern="1200" dirty="0" smtClean="0"/>
            <a:t> </a:t>
          </a:r>
          <a:r>
            <a:rPr lang="pt-BR" sz="3600" kern="1200" dirty="0" err="1" smtClean="0"/>
            <a:t>did</a:t>
          </a:r>
          <a:r>
            <a:rPr lang="pt-BR" sz="3600" kern="1200" dirty="0" err="1" smtClean="0"/>
            <a:t>áctica</a:t>
          </a:r>
          <a:endParaRPr lang="pt-BR" sz="3600" kern="1200" dirty="0"/>
        </a:p>
      </dsp:txBody>
      <dsp:txXfrm>
        <a:off x="415096" y="1661749"/>
        <a:ext cx="7399406" cy="672673"/>
      </dsp:txXfrm>
    </dsp:sp>
    <dsp:sp modelId="{BC3CD384-638C-014A-97C5-D35E63B0368C}">
      <dsp:nvSpPr>
        <dsp:cNvPr id="0" name=""/>
        <dsp:cNvSpPr/>
      </dsp:nvSpPr>
      <dsp:spPr>
        <a:xfrm>
          <a:off x="415096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C65DB-0C3B-F44D-91D8-3E76CCBC5182}">
      <dsp:nvSpPr>
        <dsp:cNvPr id="0" name=""/>
        <dsp:cNvSpPr/>
      </dsp:nvSpPr>
      <dsp:spPr>
        <a:xfrm>
          <a:off x="1459235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86BC8B-F346-FF43-B652-178E91E38FED}">
      <dsp:nvSpPr>
        <dsp:cNvPr id="0" name=""/>
        <dsp:cNvSpPr/>
      </dsp:nvSpPr>
      <dsp:spPr>
        <a:xfrm>
          <a:off x="2503373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CA738D-B3CD-3E4B-94A0-57926CFE4834}">
      <dsp:nvSpPr>
        <dsp:cNvPr id="0" name=""/>
        <dsp:cNvSpPr/>
      </dsp:nvSpPr>
      <dsp:spPr>
        <a:xfrm>
          <a:off x="3547512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192477-13B6-F740-B1AF-31A0B247A947}">
      <dsp:nvSpPr>
        <dsp:cNvPr id="0" name=""/>
        <dsp:cNvSpPr/>
      </dsp:nvSpPr>
      <dsp:spPr>
        <a:xfrm>
          <a:off x="4591650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EF5FF-3E58-4B49-AE5B-56FEC70EBDB8}">
      <dsp:nvSpPr>
        <dsp:cNvPr id="0" name=""/>
        <dsp:cNvSpPr/>
      </dsp:nvSpPr>
      <dsp:spPr>
        <a:xfrm>
          <a:off x="5635789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E5C15-9F2C-9940-B6BA-7CBB24E0ACB1}">
      <dsp:nvSpPr>
        <dsp:cNvPr id="0" name=""/>
        <dsp:cNvSpPr/>
      </dsp:nvSpPr>
      <dsp:spPr>
        <a:xfrm>
          <a:off x="6679927" y="2334422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49C392-3556-A04F-AE78-1FB2BEA7E341}">
      <dsp:nvSpPr>
        <dsp:cNvPr id="0" name=""/>
        <dsp:cNvSpPr/>
      </dsp:nvSpPr>
      <dsp:spPr>
        <a:xfrm>
          <a:off x="415096" y="2600746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err="1" smtClean="0"/>
            <a:t>Proyecto</a:t>
          </a:r>
          <a:r>
            <a:rPr lang="nl-NL" sz="3600" kern="1200" dirty="0" smtClean="0"/>
            <a:t> de </a:t>
          </a:r>
          <a:r>
            <a:rPr lang="nl-NL" sz="3600" kern="1200" dirty="0" err="1" smtClean="0"/>
            <a:t>lengua</a:t>
          </a:r>
          <a:endParaRPr lang="nl-NL" sz="3600" kern="1200" dirty="0"/>
        </a:p>
      </dsp:txBody>
      <dsp:txXfrm>
        <a:off x="415096" y="2600746"/>
        <a:ext cx="7399406" cy="672673"/>
      </dsp:txXfrm>
    </dsp:sp>
    <dsp:sp modelId="{55ABA9B1-3DD4-F945-82BB-488FB873049D}">
      <dsp:nvSpPr>
        <dsp:cNvPr id="0" name=""/>
        <dsp:cNvSpPr/>
      </dsp:nvSpPr>
      <dsp:spPr>
        <a:xfrm>
          <a:off x="415096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CD4F5-D56B-F241-8CA8-B9ADF1A65C2E}">
      <dsp:nvSpPr>
        <dsp:cNvPr id="0" name=""/>
        <dsp:cNvSpPr/>
      </dsp:nvSpPr>
      <dsp:spPr>
        <a:xfrm>
          <a:off x="1459235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307E1-F815-8843-B027-38EB0D5A1820}">
      <dsp:nvSpPr>
        <dsp:cNvPr id="0" name=""/>
        <dsp:cNvSpPr/>
      </dsp:nvSpPr>
      <dsp:spPr>
        <a:xfrm>
          <a:off x="2503373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602F1-C5EC-4D4E-A2E3-066F1F9C7BF9}">
      <dsp:nvSpPr>
        <dsp:cNvPr id="0" name=""/>
        <dsp:cNvSpPr/>
      </dsp:nvSpPr>
      <dsp:spPr>
        <a:xfrm>
          <a:off x="3547512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7C7CB-6864-6147-8B7F-934612BDB260}">
      <dsp:nvSpPr>
        <dsp:cNvPr id="0" name=""/>
        <dsp:cNvSpPr/>
      </dsp:nvSpPr>
      <dsp:spPr>
        <a:xfrm>
          <a:off x="4591650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4B58A-6AA5-1B40-8789-C28FE95884E5}">
      <dsp:nvSpPr>
        <dsp:cNvPr id="0" name=""/>
        <dsp:cNvSpPr/>
      </dsp:nvSpPr>
      <dsp:spPr>
        <a:xfrm>
          <a:off x="5635789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C0A83-328A-9042-A715-30E573EA36DD}">
      <dsp:nvSpPr>
        <dsp:cNvPr id="0" name=""/>
        <dsp:cNvSpPr/>
      </dsp:nvSpPr>
      <dsp:spPr>
        <a:xfrm>
          <a:off x="6679927" y="3273419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1674C-C54A-4648-A6D8-8BDAB08919D1}">
      <dsp:nvSpPr>
        <dsp:cNvPr id="0" name=""/>
        <dsp:cNvSpPr/>
      </dsp:nvSpPr>
      <dsp:spPr>
        <a:xfrm>
          <a:off x="415096" y="3539743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Actividad</a:t>
          </a:r>
          <a:endParaRPr lang="es-ES_tradnl" sz="3600" kern="1200" dirty="0"/>
        </a:p>
      </dsp:txBody>
      <dsp:txXfrm>
        <a:off x="415096" y="3539743"/>
        <a:ext cx="7399406" cy="672673"/>
      </dsp:txXfrm>
    </dsp:sp>
    <dsp:sp modelId="{04006286-39C1-254A-85C3-815593168CC6}">
      <dsp:nvSpPr>
        <dsp:cNvPr id="0" name=""/>
        <dsp:cNvSpPr/>
      </dsp:nvSpPr>
      <dsp:spPr>
        <a:xfrm>
          <a:off x="415096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B5ECF-981B-D84E-A6B3-C69A057CE669}">
      <dsp:nvSpPr>
        <dsp:cNvPr id="0" name=""/>
        <dsp:cNvSpPr/>
      </dsp:nvSpPr>
      <dsp:spPr>
        <a:xfrm>
          <a:off x="1459235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ADB84-63AE-2D44-9914-5A9922E0F5C2}">
      <dsp:nvSpPr>
        <dsp:cNvPr id="0" name=""/>
        <dsp:cNvSpPr/>
      </dsp:nvSpPr>
      <dsp:spPr>
        <a:xfrm>
          <a:off x="2503373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5357F-0008-8845-ABB0-03BE316F8E18}">
      <dsp:nvSpPr>
        <dsp:cNvPr id="0" name=""/>
        <dsp:cNvSpPr/>
      </dsp:nvSpPr>
      <dsp:spPr>
        <a:xfrm>
          <a:off x="3547512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A0676-0247-FF4E-A666-EAC2FE972ED8}">
      <dsp:nvSpPr>
        <dsp:cNvPr id="0" name=""/>
        <dsp:cNvSpPr/>
      </dsp:nvSpPr>
      <dsp:spPr>
        <a:xfrm>
          <a:off x="4591650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1872B-A1DA-CE49-88D5-8906969517BD}">
      <dsp:nvSpPr>
        <dsp:cNvPr id="0" name=""/>
        <dsp:cNvSpPr/>
      </dsp:nvSpPr>
      <dsp:spPr>
        <a:xfrm>
          <a:off x="5635789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0A8980-C95A-874E-8722-FF6F6FB49F89}">
      <dsp:nvSpPr>
        <dsp:cNvPr id="0" name=""/>
        <dsp:cNvSpPr/>
      </dsp:nvSpPr>
      <dsp:spPr>
        <a:xfrm>
          <a:off x="6679927" y="4212416"/>
          <a:ext cx="986587" cy="16443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D05C-EFBC-1E41-A4D8-006C25ED294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0D3E9-5370-774F-B96F-88BC97D240EF}">
      <dsp:nvSpPr>
        <dsp:cNvPr id="0" name=""/>
        <dsp:cNvSpPr/>
      </dsp:nvSpPr>
      <dsp:spPr>
        <a:xfrm>
          <a:off x="0" y="0"/>
          <a:ext cx="8229600" cy="585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kern="1200" dirty="0" smtClean="0"/>
            <a:t>“En esta etapa del proceso educativo es necesario proveer a los estudiantes de oportunidades variadas y significativas para fortalecer el lenguaje con propuestas did</a:t>
          </a:r>
          <a:r>
            <a:rPr lang="es-ES_tradnl" sz="4400" kern="1200" dirty="0" smtClean="0"/>
            <a:t>ácticas que les permitan confirmarlo como un acto placentero, útil, pertinente e interesante</a:t>
          </a:r>
          <a:r>
            <a:rPr lang="es-ES_tradnl" sz="4400" kern="1200" dirty="0" smtClean="0"/>
            <a:t>”</a:t>
          </a:r>
          <a:r>
            <a:rPr lang="es-ES_tradnl" sz="4400" kern="1200" dirty="0" smtClean="0"/>
            <a:t>.</a:t>
          </a:r>
          <a:endParaRPr lang="es-ES_tradnl" sz="4400" kern="1200" dirty="0"/>
        </a:p>
      </dsp:txBody>
      <dsp:txXfrm>
        <a:off x="0" y="0"/>
        <a:ext cx="8229600" cy="5850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FF3A-44D2-B04E-9770-77DC7A63F78F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E769F-9186-8F48-9E9A-9BB212B9ADF0}">
      <dsp:nvSpPr>
        <dsp:cNvPr id="0" name=""/>
        <dsp:cNvSpPr/>
      </dsp:nvSpPr>
      <dsp:spPr>
        <a:xfrm>
          <a:off x="444096" y="294188"/>
          <a:ext cx="7720137" cy="588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32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Lenguaje</a:t>
          </a:r>
          <a:r>
            <a:rPr lang="en-US" sz="2500" kern="1200" dirty="0" smtClean="0"/>
            <a:t> y </a:t>
          </a:r>
          <a:r>
            <a:rPr lang="en-US" sz="2500" kern="1200" dirty="0" err="1" smtClean="0"/>
            <a:t>comunicaci</a:t>
          </a:r>
          <a:r>
            <a:rPr lang="en-US" sz="2500" kern="1200" dirty="0" err="1" smtClean="0"/>
            <a:t>ón</a:t>
          </a:r>
          <a:endParaRPr lang="en-US" sz="2500" kern="1200" dirty="0"/>
        </a:p>
      </dsp:txBody>
      <dsp:txXfrm>
        <a:off x="444096" y="294188"/>
        <a:ext cx="7720137" cy="588753"/>
      </dsp:txXfrm>
    </dsp:sp>
    <dsp:sp modelId="{293D0968-5E53-7640-9791-2A86DCFB6DE6}">
      <dsp:nvSpPr>
        <dsp:cNvPr id="0" name=""/>
        <dsp:cNvSpPr/>
      </dsp:nvSpPr>
      <dsp:spPr>
        <a:xfrm>
          <a:off x="76125" y="220594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1A7B6-4849-7040-9063-F90E339C64BC}">
      <dsp:nvSpPr>
        <dsp:cNvPr id="0" name=""/>
        <dsp:cNvSpPr/>
      </dsp:nvSpPr>
      <dsp:spPr>
        <a:xfrm>
          <a:off x="865980" y="1177037"/>
          <a:ext cx="7298253" cy="588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32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Lenguaje, interacci</a:t>
          </a:r>
          <a:r>
            <a:rPr lang="es-ES_tradnl" sz="2500" kern="1200" dirty="0" smtClean="0"/>
            <a:t>ón y convivencia</a:t>
          </a:r>
          <a:endParaRPr lang="es-ES_tradnl" sz="2500" kern="1200" dirty="0"/>
        </a:p>
      </dsp:txBody>
      <dsp:txXfrm>
        <a:off x="865980" y="1177037"/>
        <a:ext cx="7298253" cy="588753"/>
      </dsp:txXfrm>
    </dsp:sp>
    <dsp:sp modelId="{CF3965CA-537B-D04A-A3C1-1A8DD11E090F}">
      <dsp:nvSpPr>
        <dsp:cNvPr id="0" name=""/>
        <dsp:cNvSpPr/>
      </dsp:nvSpPr>
      <dsp:spPr>
        <a:xfrm>
          <a:off x="498008" y="1103442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41B5B-5273-494B-B7A1-8C457743CE51}">
      <dsp:nvSpPr>
        <dsp:cNvPr id="0" name=""/>
        <dsp:cNvSpPr/>
      </dsp:nvSpPr>
      <dsp:spPr>
        <a:xfrm>
          <a:off x="995464" y="2059885"/>
          <a:ext cx="7168769" cy="588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32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Lenguaje, narraci</a:t>
          </a:r>
          <a:r>
            <a:rPr lang="es-ES_tradnl" sz="2500" kern="1200" dirty="0" smtClean="0"/>
            <a:t>ón y construcción de identidad</a:t>
          </a:r>
          <a:endParaRPr lang="es-ES_tradnl" sz="2500" kern="1200" dirty="0"/>
        </a:p>
      </dsp:txBody>
      <dsp:txXfrm>
        <a:off x="995464" y="2059885"/>
        <a:ext cx="7168769" cy="588753"/>
      </dsp:txXfrm>
    </dsp:sp>
    <dsp:sp modelId="{36B2087D-AF9F-0949-9E29-DDB75FA1F429}">
      <dsp:nvSpPr>
        <dsp:cNvPr id="0" name=""/>
        <dsp:cNvSpPr/>
      </dsp:nvSpPr>
      <dsp:spPr>
        <a:xfrm>
          <a:off x="627493" y="1986291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5D24-A48B-F841-908E-F4A71EFABC07}">
      <dsp:nvSpPr>
        <dsp:cNvPr id="0" name=""/>
        <dsp:cNvSpPr/>
      </dsp:nvSpPr>
      <dsp:spPr>
        <a:xfrm>
          <a:off x="865980" y="2942733"/>
          <a:ext cx="7298253" cy="588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32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El lenguaje interior</a:t>
          </a:r>
          <a:endParaRPr lang="hu-HU" sz="2500" kern="1200" dirty="0"/>
        </a:p>
      </dsp:txBody>
      <dsp:txXfrm>
        <a:off x="865980" y="2942733"/>
        <a:ext cx="7298253" cy="588753"/>
      </dsp:txXfrm>
    </dsp:sp>
    <dsp:sp modelId="{8D23377F-31B8-214A-BEC3-902CA1E862B6}">
      <dsp:nvSpPr>
        <dsp:cNvPr id="0" name=""/>
        <dsp:cNvSpPr/>
      </dsp:nvSpPr>
      <dsp:spPr>
        <a:xfrm>
          <a:off x="498008" y="2869139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84EDB-E3F8-6C41-B885-600826C4274F}">
      <dsp:nvSpPr>
        <dsp:cNvPr id="0" name=""/>
        <dsp:cNvSpPr/>
      </dsp:nvSpPr>
      <dsp:spPr>
        <a:xfrm>
          <a:off x="444096" y="3825582"/>
          <a:ext cx="7720137" cy="588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32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Lenguaje y desarrollo del pensamiento</a:t>
          </a:r>
          <a:endParaRPr lang="hu-HU" sz="2500" kern="1200" dirty="0"/>
        </a:p>
      </dsp:txBody>
      <dsp:txXfrm>
        <a:off x="444096" y="3825582"/>
        <a:ext cx="7720137" cy="588753"/>
      </dsp:txXfrm>
    </dsp:sp>
    <dsp:sp modelId="{C2E39635-3CF6-9647-969E-6CB887C921DA}">
      <dsp:nvSpPr>
        <dsp:cNvPr id="0" name=""/>
        <dsp:cNvSpPr/>
      </dsp:nvSpPr>
      <dsp:spPr>
        <a:xfrm>
          <a:off x="76125" y="3751988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0AD9-73A3-2B48-B59C-0B01B14D8B23}">
      <dsp:nvSpPr>
        <dsp:cNvPr id="0" name=""/>
        <dsp:cNvSpPr/>
      </dsp:nvSpPr>
      <dsp:spPr>
        <a:xfrm rot="5400000">
          <a:off x="1912769" y="-1981750"/>
          <a:ext cx="4394007" cy="8219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8AEFF-CC05-DE4D-B6DA-936581C1B589}">
      <dsp:nvSpPr>
        <dsp:cNvPr id="0" name=""/>
        <dsp:cNvSpPr/>
      </dsp:nvSpPr>
      <dsp:spPr>
        <a:xfrm>
          <a:off x="812670" y="873906"/>
          <a:ext cx="7112990" cy="474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500" kern="1200" dirty="0" smtClean="0"/>
            <a:t>“Es el lenguaje, como ya se mencion</a:t>
          </a:r>
          <a:r>
            <a:rPr lang="es-ES_tradnl" sz="4500" kern="1200" dirty="0" smtClean="0"/>
            <a:t>ó, el que hace posible la construcción de los acuerdos que permiten la consolidación de grupos sociales y, en general, de una determinada cultura</a:t>
          </a:r>
          <a:r>
            <a:rPr lang="es-ES_tradnl" sz="4500" kern="1200" dirty="0" smtClean="0"/>
            <a:t>”</a:t>
          </a:r>
          <a:r>
            <a:rPr lang="es-ES_tradnl" sz="4500" kern="1200" dirty="0" smtClean="0"/>
            <a:t>.</a:t>
          </a:r>
          <a:endParaRPr lang="es-ES_tradnl" sz="4500" kern="1200" dirty="0"/>
        </a:p>
      </dsp:txBody>
      <dsp:txXfrm>
        <a:off x="812670" y="873906"/>
        <a:ext cx="7112990" cy="4748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64408-8D98-5B49-9C42-B5E492160BA2}">
      <dsp:nvSpPr>
        <dsp:cNvPr id="0" name=""/>
        <dsp:cNvSpPr/>
      </dsp:nvSpPr>
      <dsp:spPr>
        <a:xfrm>
          <a:off x="2659075" y="3080162"/>
          <a:ext cx="2452662" cy="2452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smtClean="0">
              <a:solidFill>
                <a:schemeClr val="bg1">
                  <a:lumMod val="95000"/>
                  <a:lumOff val="5000"/>
                </a:schemeClr>
              </a:solidFill>
            </a:rPr>
            <a:t>Características y necesidades</a:t>
          </a:r>
          <a:endParaRPr lang="es-ES_tradnl" sz="21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018259" y="3439346"/>
        <a:ext cx="1734294" cy="1734294"/>
      </dsp:txXfrm>
    </dsp:sp>
    <dsp:sp modelId="{F130883B-24A4-004A-9898-C5F1D2FC255E}">
      <dsp:nvSpPr>
        <dsp:cNvPr id="0" name=""/>
        <dsp:cNvSpPr/>
      </dsp:nvSpPr>
      <dsp:spPr>
        <a:xfrm rot="12900000">
          <a:off x="986943" y="2620139"/>
          <a:ext cx="1978488" cy="699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1AB9A-2E01-C340-90FF-7F43AF85C604}">
      <dsp:nvSpPr>
        <dsp:cNvPr id="0" name=""/>
        <dsp:cNvSpPr/>
      </dsp:nvSpPr>
      <dsp:spPr>
        <a:xfrm>
          <a:off x="831" y="1470225"/>
          <a:ext cx="2330029" cy="1864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>
              <a:solidFill>
                <a:schemeClr val="bg1">
                  <a:lumMod val="95000"/>
                  <a:lumOff val="5000"/>
                </a:schemeClr>
              </a:solidFill>
            </a:rPr>
            <a:t>Los estudiantes dejan la primaria e ingresan a la vida en secundaria</a:t>
          </a:r>
          <a:endParaRPr lang="es-ES_tradnl" sz="20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426" y="1524820"/>
        <a:ext cx="2220839" cy="1754833"/>
      </dsp:txXfrm>
    </dsp:sp>
    <dsp:sp modelId="{28EA342F-AF53-1F43-9ACE-44AD6FFB728C}">
      <dsp:nvSpPr>
        <dsp:cNvPr id="0" name=""/>
        <dsp:cNvSpPr/>
      </dsp:nvSpPr>
      <dsp:spPr>
        <a:xfrm rot="16200000">
          <a:off x="2896162" y="1626263"/>
          <a:ext cx="1978488" cy="699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27AF9-0107-0E4F-A1DD-44AE240495AA}">
      <dsp:nvSpPr>
        <dsp:cNvPr id="0" name=""/>
        <dsp:cNvSpPr/>
      </dsp:nvSpPr>
      <dsp:spPr>
        <a:xfrm>
          <a:off x="2720391" y="54511"/>
          <a:ext cx="2330029" cy="1864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>
              <a:solidFill>
                <a:schemeClr val="bg1">
                  <a:lumMod val="95000"/>
                  <a:lumOff val="5000"/>
                </a:schemeClr>
              </a:solidFill>
            </a:rPr>
            <a:t>los estudiantes están  listos para profundizar en los aspectos de la vida: académico, personal, social</a:t>
          </a:r>
          <a:endParaRPr lang="es-ES_tradnl" sz="20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774986" y="109106"/>
        <a:ext cx="2220839" cy="1754833"/>
      </dsp:txXfrm>
    </dsp:sp>
    <dsp:sp modelId="{4333B0FA-0017-DE43-A881-1F7635135D5D}">
      <dsp:nvSpPr>
        <dsp:cNvPr id="0" name=""/>
        <dsp:cNvSpPr/>
      </dsp:nvSpPr>
      <dsp:spPr>
        <a:xfrm rot="19500000">
          <a:off x="4805381" y="2620139"/>
          <a:ext cx="1978488" cy="699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A8A9D-48D9-1449-891F-118E2470CCF5}">
      <dsp:nvSpPr>
        <dsp:cNvPr id="0" name=""/>
        <dsp:cNvSpPr/>
      </dsp:nvSpPr>
      <dsp:spPr>
        <a:xfrm>
          <a:off x="5439951" y="1470225"/>
          <a:ext cx="2330029" cy="1864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>
              <a:solidFill>
                <a:schemeClr val="bg1">
                  <a:lumMod val="95000"/>
                  <a:lumOff val="5000"/>
                </a:schemeClr>
              </a:solidFill>
            </a:rPr>
            <a:t>pueden hacer procesos de metacognición más complejos</a:t>
          </a:r>
          <a:endParaRPr lang="es-ES_tradnl" sz="20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494546" y="1524820"/>
        <a:ext cx="2220839" cy="1754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07538-5F33-094D-BB6D-4D9E7EB7C9D3}">
      <dsp:nvSpPr>
        <dsp:cNvPr id="0" name=""/>
        <dsp:cNvSpPr/>
      </dsp:nvSpPr>
      <dsp:spPr>
        <a:xfrm>
          <a:off x="0" y="583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6E864-BE6D-4749-BE4C-E4CDE57ED99D}">
      <dsp:nvSpPr>
        <dsp:cNvPr id="0" name=""/>
        <dsp:cNvSpPr/>
      </dsp:nvSpPr>
      <dsp:spPr>
        <a:xfrm>
          <a:off x="0" y="583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Recuperación de la tradición oral de la comunidad</a:t>
          </a:r>
          <a:endParaRPr lang="es-ES_tradnl" sz="2000" kern="1200" dirty="0"/>
        </a:p>
      </dsp:txBody>
      <dsp:txXfrm>
        <a:off x="0" y="583"/>
        <a:ext cx="8292613" cy="682561"/>
      </dsp:txXfrm>
    </dsp:sp>
    <dsp:sp modelId="{2AFD0140-8615-5546-A504-3DB4AEEA7518}">
      <dsp:nvSpPr>
        <dsp:cNvPr id="0" name=""/>
        <dsp:cNvSpPr/>
      </dsp:nvSpPr>
      <dsp:spPr>
        <a:xfrm>
          <a:off x="0" y="683145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6975C-A25A-3E42-88D9-533072068ECA}">
      <dsp:nvSpPr>
        <dsp:cNvPr id="0" name=""/>
        <dsp:cNvSpPr/>
      </dsp:nvSpPr>
      <dsp:spPr>
        <a:xfrm>
          <a:off x="0" y="683145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Análisis del lenguaje utilizado en la comunidad y sus propósitos</a:t>
          </a:r>
          <a:endParaRPr lang="es-ES_tradnl" sz="2000" kern="1200" dirty="0"/>
        </a:p>
      </dsp:txBody>
      <dsp:txXfrm>
        <a:off x="0" y="683145"/>
        <a:ext cx="8292613" cy="682561"/>
      </dsp:txXfrm>
    </dsp:sp>
    <dsp:sp modelId="{8CC8AB34-D255-E543-BD1C-BA6F60160D8A}">
      <dsp:nvSpPr>
        <dsp:cNvPr id="0" name=""/>
        <dsp:cNvSpPr/>
      </dsp:nvSpPr>
      <dsp:spPr>
        <a:xfrm>
          <a:off x="0" y="1365706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AD751-9FAD-5140-BCA4-99543A603875}">
      <dsp:nvSpPr>
        <dsp:cNvPr id="0" name=""/>
        <dsp:cNvSpPr/>
      </dsp:nvSpPr>
      <dsp:spPr>
        <a:xfrm>
          <a:off x="0" y="1365706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Análisis de los puntos de vista de los hablantes</a:t>
          </a:r>
          <a:endParaRPr lang="es-ES_tradnl" sz="2000" kern="1200"/>
        </a:p>
      </dsp:txBody>
      <dsp:txXfrm>
        <a:off x="0" y="1365706"/>
        <a:ext cx="8292613" cy="682561"/>
      </dsp:txXfrm>
    </dsp:sp>
    <dsp:sp modelId="{91F2F99E-6E9D-DC4D-95ED-A7639F44291E}">
      <dsp:nvSpPr>
        <dsp:cNvPr id="0" name=""/>
        <dsp:cNvSpPr/>
      </dsp:nvSpPr>
      <dsp:spPr>
        <a:xfrm>
          <a:off x="0" y="2048268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87178-7659-3445-B9B2-31AB48835F13}">
      <dsp:nvSpPr>
        <dsp:cNvPr id="0" name=""/>
        <dsp:cNvSpPr/>
      </dsp:nvSpPr>
      <dsp:spPr>
        <a:xfrm>
          <a:off x="0" y="2048268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Resolución de conflictos</a:t>
          </a:r>
          <a:endParaRPr lang="es-ES_tradnl" sz="2000" kern="1200"/>
        </a:p>
      </dsp:txBody>
      <dsp:txXfrm>
        <a:off x="0" y="2048268"/>
        <a:ext cx="8292613" cy="682561"/>
      </dsp:txXfrm>
    </dsp:sp>
    <dsp:sp modelId="{4B32E19C-E92C-1740-864E-F13C50CFAE21}">
      <dsp:nvSpPr>
        <dsp:cNvPr id="0" name=""/>
        <dsp:cNvSpPr/>
      </dsp:nvSpPr>
      <dsp:spPr>
        <a:xfrm>
          <a:off x="0" y="2730830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34056-2744-DA40-8E41-42697BEC120D}">
      <dsp:nvSpPr>
        <dsp:cNvPr id="0" name=""/>
        <dsp:cNvSpPr/>
      </dsp:nvSpPr>
      <dsp:spPr>
        <a:xfrm>
          <a:off x="0" y="2730830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Análisis de las marcas de la oralidad primaria y de la oralidad secundaria</a:t>
          </a:r>
          <a:endParaRPr lang="es-ES_tradnl" sz="2000" kern="1200"/>
        </a:p>
      </dsp:txBody>
      <dsp:txXfrm>
        <a:off x="0" y="2730830"/>
        <a:ext cx="8292613" cy="682561"/>
      </dsp:txXfrm>
    </dsp:sp>
    <dsp:sp modelId="{8FFAF9B1-CE61-E943-9AEC-0C3E9CE1BA95}">
      <dsp:nvSpPr>
        <dsp:cNvPr id="0" name=""/>
        <dsp:cNvSpPr/>
      </dsp:nvSpPr>
      <dsp:spPr>
        <a:xfrm>
          <a:off x="0" y="3413392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5AFB3-7BA9-544A-8BEB-444BD421FD6E}">
      <dsp:nvSpPr>
        <dsp:cNvPr id="0" name=""/>
        <dsp:cNvSpPr/>
      </dsp:nvSpPr>
      <dsp:spPr>
        <a:xfrm>
          <a:off x="0" y="3413392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Análisis de figuras retóricas en la tradición oral</a:t>
          </a:r>
          <a:endParaRPr lang="es-ES_tradnl" sz="2000" kern="1200"/>
        </a:p>
      </dsp:txBody>
      <dsp:txXfrm>
        <a:off x="0" y="3413392"/>
        <a:ext cx="8292613" cy="682561"/>
      </dsp:txXfrm>
    </dsp:sp>
    <dsp:sp modelId="{3CE01A24-A099-D64D-BA30-CD152FE21CD5}">
      <dsp:nvSpPr>
        <dsp:cNvPr id="0" name=""/>
        <dsp:cNvSpPr/>
      </dsp:nvSpPr>
      <dsp:spPr>
        <a:xfrm>
          <a:off x="0" y="4095953"/>
          <a:ext cx="82926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B5A1E-32E5-EE4E-9D79-C11E90F7B68A}">
      <dsp:nvSpPr>
        <dsp:cNvPr id="0" name=""/>
        <dsp:cNvSpPr/>
      </dsp:nvSpPr>
      <dsp:spPr>
        <a:xfrm>
          <a:off x="0" y="4095953"/>
          <a:ext cx="8292613" cy="68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Análisis de las incidencias de los contextos en las expresiones</a:t>
          </a:r>
          <a:endParaRPr lang="es-ES_tradnl" sz="2000" kern="1200"/>
        </a:p>
      </dsp:txBody>
      <dsp:txXfrm>
        <a:off x="0" y="4095953"/>
        <a:ext cx="8292613" cy="6825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E0AAA-6E4E-B649-8157-3EE4D5404747}">
      <dsp:nvSpPr>
        <dsp:cNvPr id="0" name=""/>
        <dsp:cNvSpPr/>
      </dsp:nvSpPr>
      <dsp:spPr>
        <a:xfrm>
          <a:off x="353872" y="2250226"/>
          <a:ext cx="1349654" cy="1349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C4260E-5F50-A048-889F-6DB95B4F53E6}">
      <dsp:nvSpPr>
        <dsp:cNvPr id="0" name=""/>
        <dsp:cNvSpPr/>
      </dsp:nvSpPr>
      <dsp:spPr>
        <a:xfrm>
          <a:off x="1028700" y="865973"/>
          <a:ext cx="7200899" cy="411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100" kern="1200" dirty="0" smtClean="0"/>
            <a:t>“La lectura va mucho m</a:t>
          </a:r>
          <a:r>
            <a:rPr lang="es-ES_tradnl" sz="4100" kern="1200" dirty="0" smtClean="0"/>
            <a:t>ás allá. Implica una actividad de interpretación de parte del lector, que lo lleva a construir significado a partir de lo que lee en una amplia variedad de textos y de situaciones</a:t>
          </a:r>
          <a:r>
            <a:rPr lang="es-ES_tradnl" sz="4100" kern="1200" dirty="0" smtClean="0"/>
            <a:t>”</a:t>
          </a:r>
          <a:r>
            <a:rPr lang="es-ES_tradnl" sz="4100" kern="1200" dirty="0" smtClean="0"/>
            <a:t>.</a:t>
          </a:r>
          <a:endParaRPr lang="es-ES_tradnl" sz="4100" kern="1200" dirty="0"/>
        </a:p>
      </dsp:txBody>
      <dsp:txXfrm>
        <a:off x="1028700" y="865973"/>
        <a:ext cx="7200899" cy="41181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5529-EDFA-2048-A20B-F32375C03078}">
      <dsp:nvSpPr>
        <dsp:cNvPr id="0" name=""/>
        <dsp:cNvSpPr/>
      </dsp:nvSpPr>
      <dsp:spPr>
        <a:xfrm rot="5400000">
          <a:off x="1433906" y="1000022"/>
          <a:ext cx="878237" cy="999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74051-3C8E-C04A-A432-678867DAE4EE}">
      <dsp:nvSpPr>
        <dsp:cNvPr id="0" name=""/>
        <dsp:cNvSpPr/>
      </dsp:nvSpPr>
      <dsp:spPr>
        <a:xfrm>
          <a:off x="1201227" y="26479"/>
          <a:ext cx="1478434" cy="10348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 expl</a:t>
          </a:r>
          <a:r>
            <a:rPr lang="es-ES" sz="1800" kern="1200" dirty="0" smtClean="0"/>
            <a:t>ícito del texto</a:t>
          </a:r>
          <a:endParaRPr lang="es-ES" sz="1800" kern="1200" dirty="0"/>
        </a:p>
      </dsp:txBody>
      <dsp:txXfrm>
        <a:off x="1251754" y="77006"/>
        <a:ext cx="1377380" cy="933802"/>
      </dsp:txXfrm>
    </dsp:sp>
    <dsp:sp modelId="{9C3FBBB3-A7D7-B642-B6D0-DE7ECDD3804A}">
      <dsp:nvSpPr>
        <dsp:cNvPr id="0" name=""/>
        <dsp:cNvSpPr/>
      </dsp:nvSpPr>
      <dsp:spPr>
        <a:xfrm>
          <a:off x="2532032" y="125176"/>
          <a:ext cx="1370531" cy="83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Literal</a:t>
          </a:r>
          <a:endParaRPr lang="es-ES" sz="1400" kern="1200" dirty="0"/>
        </a:p>
      </dsp:txBody>
      <dsp:txXfrm>
        <a:off x="2532032" y="125176"/>
        <a:ext cx="1370531" cy="836416"/>
      </dsp:txXfrm>
    </dsp:sp>
    <dsp:sp modelId="{33DA6ED7-FA77-F14E-9B77-35BD4C5750AB}">
      <dsp:nvSpPr>
        <dsp:cNvPr id="0" name=""/>
        <dsp:cNvSpPr/>
      </dsp:nvSpPr>
      <dsp:spPr>
        <a:xfrm rot="5400000">
          <a:off x="2730548" y="2162507"/>
          <a:ext cx="878237" cy="999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C8D3E3-C2D5-AF4B-8E7D-3B97D18382F5}">
      <dsp:nvSpPr>
        <dsp:cNvPr id="0" name=""/>
        <dsp:cNvSpPr/>
      </dsp:nvSpPr>
      <dsp:spPr>
        <a:xfrm>
          <a:off x="2497868" y="1188963"/>
          <a:ext cx="1478434" cy="10348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Conjeturas</a:t>
          </a:r>
          <a:endParaRPr lang="es-ES" sz="1800" kern="1200" dirty="0"/>
        </a:p>
      </dsp:txBody>
      <dsp:txXfrm>
        <a:off x="2548395" y="1239490"/>
        <a:ext cx="1377380" cy="933802"/>
      </dsp:txXfrm>
    </dsp:sp>
    <dsp:sp modelId="{ED702607-3152-9546-B7D3-7E43AE92F38F}">
      <dsp:nvSpPr>
        <dsp:cNvPr id="0" name=""/>
        <dsp:cNvSpPr/>
      </dsp:nvSpPr>
      <dsp:spPr>
        <a:xfrm>
          <a:off x="4056926" y="1287661"/>
          <a:ext cx="1683489" cy="83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Inferencial</a:t>
          </a:r>
          <a:endParaRPr lang="es-ES" sz="2000" kern="1200" dirty="0"/>
        </a:p>
      </dsp:txBody>
      <dsp:txXfrm>
        <a:off x="4056926" y="1287661"/>
        <a:ext cx="1683489" cy="836416"/>
      </dsp:txXfrm>
    </dsp:sp>
    <dsp:sp modelId="{667EA772-B04C-BE40-BD63-1C4A17AAEBD1}">
      <dsp:nvSpPr>
        <dsp:cNvPr id="0" name=""/>
        <dsp:cNvSpPr/>
      </dsp:nvSpPr>
      <dsp:spPr>
        <a:xfrm rot="5400000">
          <a:off x="4027189" y="3324992"/>
          <a:ext cx="878237" cy="999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F706F-8683-7D4E-AD9A-91FD0CA9C56D}">
      <dsp:nvSpPr>
        <dsp:cNvPr id="0" name=""/>
        <dsp:cNvSpPr/>
      </dsp:nvSpPr>
      <dsp:spPr>
        <a:xfrm>
          <a:off x="3794509" y="2351448"/>
          <a:ext cx="1478434" cy="10348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Objetivaci</a:t>
          </a:r>
          <a:r>
            <a:rPr lang="es-ES" sz="1800" kern="1200" dirty="0" smtClean="0"/>
            <a:t>ón</a:t>
          </a:r>
          <a:endParaRPr lang="es-ES" sz="1800" kern="1200" dirty="0"/>
        </a:p>
      </dsp:txBody>
      <dsp:txXfrm>
        <a:off x="3845036" y="2401975"/>
        <a:ext cx="1377380" cy="933802"/>
      </dsp:txXfrm>
    </dsp:sp>
    <dsp:sp modelId="{5A81A03F-2140-EF44-8984-95809CA439A8}">
      <dsp:nvSpPr>
        <dsp:cNvPr id="0" name=""/>
        <dsp:cNvSpPr/>
      </dsp:nvSpPr>
      <dsp:spPr>
        <a:xfrm>
          <a:off x="5380369" y="2450146"/>
          <a:ext cx="1360574" cy="83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Cr</a:t>
          </a:r>
          <a:r>
            <a:rPr lang="es-ES" sz="2000" kern="1200" dirty="0" smtClean="0"/>
            <a:t>ítico</a:t>
          </a:r>
          <a:endParaRPr lang="es-ES" sz="2000" kern="1200" dirty="0"/>
        </a:p>
      </dsp:txBody>
      <dsp:txXfrm>
        <a:off x="5380369" y="2450146"/>
        <a:ext cx="1360574" cy="836416"/>
      </dsp:txXfrm>
    </dsp:sp>
    <dsp:sp modelId="{815682BC-35E6-8F49-8483-584ED8E98D7F}">
      <dsp:nvSpPr>
        <dsp:cNvPr id="0" name=""/>
        <dsp:cNvSpPr/>
      </dsp:nvSpPr>
      <dsp:spPr>
        <a:xfrm>
          <a:off x="5091151" y="3513933"/>
          <a:ext cx="1478434" cy="10348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Relaciones </a:t>
          </a:r>
          <a:endParaRPr lang="es-ES" sz="1800" kern="1200" dirty="0"/>
        </a:p>
      </dsp:txBody>
      <dsp:txXfrm>
        <a:off x="5141678" y="3564460"/>
        <a:ext cx="1377380" cy="933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F16A-E0FE-7B43-BD49-C6AA24E41698}">
      <dsp:nvSpPr>
        <dsp:cNvPr id="0" name=""/>
        <dsp:cNvSpPr/>
      </dsp:nvSpPr>
      <dsp:spPr>
        <a:xfrm>
          <a:off x="0" y="456173"/>
          <a:ext cx="4937760" cy="49377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3403C-84DD-8345-8F1D-345C8A309DCA}">
      <dsp:nvSpPr>
        <dsp:cNvPr id="0" name=""/>
        <dsp:cNvSpPr/>
      </dsp:nvSpPr>
      <dsp:spPr>
        <a:xfrm>
          <a:off x="2468880" y="45617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100" kern="1200" dirty="0" smtClean="0"/>
            <a:t>“Tener clara la intenci</a:t>
          </a:r>
          <a:r>
            <a:rPr lang="es-ES_tradnl" sz="4100" kern="1200" dirty="0" smtClean="0"/>
            <a:t>ón comunicativa, es decir, identificar para qué se escribe un determinado texto, es imprescindible si se desea obtener escritos de calidad</a:t>
          </a:r>
          <a:r>
            <a:rPr lang="es-ES_tradnl" sz="4100" kern="1200" dirty="0" smtClean="0"/>
            <a:t>”</a:t>
          </a:r>
          <a:r>
            <a:rPr lang="es-ES_tradnl" sz="4100" kern="1200" dirty="0" smtClean="0"/>
            <a:t>.</a:t>
          </a:r>
          <a:endParaRPr lang="es-ES_tradnl" sz="4100" kern="1200" dirty="0"/>
        </a:p>
      </dsp:txBody>
      <dsp:txXfrm>
        <a:off x="2468880" y="456173"/>
        <a:ext cx="5760719" cy="493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367235-FC8F-DB44-BFD6-B40D4F0EB788}" type="datetimeFigureOut">
              <a:rPr lang="es-ES" smtClean="0"/>
              <a:t>9/02/14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D5A11C8-5CD8-DE45-A541-8C5930A85BBA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s_00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1959"/>
          <a:stretch/>
        </p:blipFill>
        <p:spPr>
          <a:xfrm rot="5400000">
            <a:off x="1279877" y="866246"/>
            <a:ext cx="6858000" cy="512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24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47203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5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Modos de comprensi</a:t>
            </a:r>
            <a:r>
              <a:rPr lang="es-ES" dirty="0" smtClean="0"/>
              <a:t>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970165"/>
              </p:ext>
            </p:extLst>
          </p:nvPr>
        </p:nvGraphicFramePr>
        <p:xfrm>
          <a:off x="358720" y="1550894"/>
          <a:ext cx="7770813" cy="457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65026" y="5388257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 smtClean="0"/>
              <a:t>Intertextual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65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11327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5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escritura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17799"/>
              </p:ext>
            </p:extLst>
          </p:nvPr>
        </p:nvGraphicFramePr>
        <p:xfrm>
          <a:off x="685800" y="1550894"/>
          <a:ext cx="7770813" cy="457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0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81304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5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1683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Pasos para la elaboraci</a:t>
            </a:r>
            <a:r>
              <a:rPr lang="es-ES" dirty="0" smtClean="0"/>
              <a:t>ón de un escrito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21313"/>
              </p:ext>
            </p:extLst>
          </p:nvPr>
        </p:nvGraphicFramePr>
        <p:xfrm>
          <a:off x="685800" y="1597232"/>
          <a:ext cx="7770813" cy="473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76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66034"/>
              </p:ext>
            </p:extLst>
          </p:nvPr>
        </p:nvGraphicFramePr>
        <p:xfrm>
          <a:off x="457198" y="365632"/>
          <a:ext cx="8027820" cy="628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67"/>
                <a:gridCol w="1616194"/>
                <a:gridCol w="1483531"/>
                <a:gridCol w="1605564"/>
                <a:gridCol w="1605564"/>
              </a:tblGrid>
              <a:tr h="493494">
                <a:tc gridSpan="5"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Clasificaci</a:t>
                      </a:r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ón de los</a:t>
                      </a:r>
                      <a:r>
                        <a:rPr lang="es-ES" sz="1800" baseline="0" dirty="0" smtClean="0">
                          <a:solidFill>
                            <a:srgbClr val="0D0D0D"/>
                          </a:solidFill>
                        </a:rPr>
                        <a:t> textos según su función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rgbClr val="7F460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rgbClr val="7F460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rgbClr val="7F460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rgbClr val="7F460F"/>
                        </a:solidFill>
                      </a:endParaRPr>
                    </a:p>
                  </a:txBody>
                  <a:tcPr anchor="ctr"/>
                </a:tc>
              </a:tr>
              <a:tr h="704992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TRAMA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Informativa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Expresiva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Literaria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D0D0D"/>
                          </a:solidFill>
                        </a:rPr>
                        <a:t>Apelativa</a:t>
                      </a:r>
                      <a:endParaRPr lang="es-ES" sz="1800" dirty="0">
                        <a:solidFill>
                          <a:srgbClr val="0D0D0D"/>
                        </a:solidFill>
                      </a:endParaRPr>
                    </a:p>
                  </a:txBody>
                  <a:tcPr anchor="ctr"/>
                </a:tc>
              </a:tr>
              <a:tr h="141857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Descriptiva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Definici</a:t>
                      </a:r>
                      <a:r>
                        <a:rPr lang="es-ES" sz="1800" dirty="0" smtClean="0"/>
                        <a:t>ón</a:t>
                      </a:r>
                    </a:p>
                    <a:p>
                      <a:r>
                        <a:rPr lang="es-ES" sz="1800" dirty="0" smtClean="0"/>
                        <a:t>Nota de enciclopedia</a:t>
                      </a:r>
                    </a:p>
                    <a:p>
                      <a:r>
                        <a:rPr lang="es-ES" sz="1800" dirty="0" smtClean="0"/>
                        <a:t>Informe de experimentos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Poema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Aviso</a:t>
                      </a:r>
                    </a:p>
                    <a:p>
                      <a:r>
                        <a:rPr lang="es-ES" sz="1800" dirty="0" smtClean="0"/>
                        <a:t>Folleto</a:t>
                      </a:r>
                    </a:p>
                    <a:p>
                      <a:r>
                        <a:rPr lang="es-ES" sz="1800" dirty="0" smtClean="0"/>
                        <a:t>Afiche</a:t>
                      </a:r>
                    </a:p>
                    <a:p>
                      <a:r>
                        <a:rPr lang="es-ES" sz="1800" dirty="0" smtClean="0"/>
                        <a:t>Receta</a:t>
                      </a:r>
                    </a:p>
                    <a:p>
                      <a:r>
                        <a:rPr lang="es-ES" sz="1800" dirty="0" smtClean="0"/>
                        <a:t>Instructivo</a:t>
                      </a:r>
                      <a:endParaRPr lang="es-ES" sz="1800" dirty="0"/>
                    </a:p>
                  </a:txBody>
                  <a:tcPr anchor="ctr"/>
                </a:tc>
              </a:tr>
              <a:tr h="115258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</a:t>
                      </a:r>
                      <a:r>
                        <a:rPr lang="es-ES" sz="1800" dirty="0" smtClean="0"/>
                        <a:t>r</a:t>
                      </a:r>
                      <a:r>
                        <a:rPr lang="es-ES" sz="1800" dirty="0" smtClean="0"/>
                        <a:t>gumentativa 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Art</a:t>
                      </a:r>
                      <a:r>
                        <a:rPr lang="es-ES" sz="1800" dirty="0" smtClean="0"/>
                        <a:t>ículo de opinión</a:t>
                      </a:r>
                    </a:p>
                    <a:p>
                      <a:r>
                        <a:rPr lang="es-ES" sz="1800" dirty="0" smtClean="0"/>
                        <a:t>Monografía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Aviso</a:t>
                      </a:r>
                    </a:p>
                    <a:p>
                      <a:r>
                        <a:rPr lang="es-ES" sz="1800" dirty="0" smtClean="0"/>
                        <a:t>Folleto</a:t>
                      </a:r>
                    </a:p>
                    <a:p>
                      <a:r>
                        <a:rPr lang="es-ES" sz="1800" dirty="0" smtClean="0"/>
                        <a:t>Carta</a:t>
                      </a:r>
                    </a:p>
                    <a:p>
                      <a:r>
                        <a:rPr lang="es-ES" sz="1800" dirty="0" smtClean="0"/>
                        <a:t>Solicitud</a:t>
                      </a:r>
                      <a:endParaRPr lang="es-ES" sz="1800" dirty="0"/>
                    </a:p>
                  </a:txBody>
                  <a:tcPr anchor="ctr"/>
                </a:tc>
              </a:tr>
              <a:tr h="141857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Narrativa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Noticia</a:t>
                      </a:r>
                    </a:p>
                    <a:p>
                      <a:r>
                        <a:rPr lang="es-ES" sz="1800" dirty="0" smtClean="0"/>
                        <a:t>Biograf</a:t>
                      </a:r>
                      <a:r>
                        <a:rPr lang="es-ES" sz="1800" dirty="0" smtClean="0"/>
                        <a:t>ía</a:t>
                      </a:r>
                    </a:p>
                    <a:p>
                      <a:r>
                        <a:rPr lang="es-ES" sz="1800" dirty="0" smtClean="0"/>
                        <a:t>Relato histórico</a:t>
                      </a:r>
                    </a:p>
                    <a:p>
                      <a:r>
                        <a:rPr lang="es-ES" sz="1800" dirty="0" smtClean="0"/>
                        <a:t>Carta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Carta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Cuento</a:t>
                      </a:r>
                    </a:p>
                    <a:p>
                      <a:r>
                        <a:rPr lang="es-ES" sz="1800" dirty="0" smtClean="0"/>
                        <a:t>Novela</a:t>
                      </a:r>
                    </a:p>
                    <a:p>
                      <a:r>
                        <a:rPr lang="es-ES" sz="1800" dirty="0" smtClean="0"/>
                        <a:t>Poema</a:t>
                      </a:r>
                    </a:p>
                    <a:p>
                      <a:r>
                        <a:rPr lang="es-ES" sz="1800" dirty="0" smtClean="0"/>
                        <a:t>Historieta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anchor="ctr"/>
                </a:tc>
              </a:tr>
              <a:tr h="96979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Conversacional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Reportaje</a:t>
                      </a:r>
                    </a:p>
                    <a:p>
                      <a:r>
                        <a:rPr lang="es-ES" sz="1800" dirty="0" smtClean="0"/>
                        <a:t>Entrevista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Obra de teatro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Aviso</a:t>
                      </a:r>
                      <a:endParaRPr lang="es-E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8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25983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5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98897"/>
          </a:xfrm>
        </p:spPr>
        <p:txBody>
          <a:bodyPr>
            <a:noAutofit/>
          </a:bodyPr>
          <a:lstStyle/>
          <a:p>
            <a:r>
              <a:rPr lang="es-ES" sz="3600" dirty="0" smtClean="0"/>
              <a:t>Actividades con otros sistemas simb</a:t>
            </a:r>
            <a:r>
              <a:rPr lang="es-ES" sz="3600" dirty="0" smtClean="0"/>
              <a:t>ólicos</a:t>
            </a:r>
            <a:endParaRPr lang="es-E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559506"/>
              </p:ext>
            </p:extLst>
          </p:nvPr>
        </p:nvGraphicFramePr>
        <p:xfrm>
          <a:off x="685800" y="1289334"/>
          <a:ext cx="7770813" cy="483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90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245285"/>
          </a:xfrm>
        </p:spPr>
        <p:txBody>
          <a:bodyPr>
            <a:normAutofit/>
          </a:bodyPr>
          <a:lstStyle/>
          <a:p>
            <a:r>
              <a:rPr lang="es-ES" sz="3600" dirty="0" smtClean="0"/>
              <a:t>Alternativas did</a:t>
            </a:r>
            <a:r>
              <a:rPr lang="es-ES" sz="3600" dirty="0" smtClean="0"/>
              <a:t>ácticas</a:t>
            </a:r>
            <a:endParaRPr lang="es-E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3412"/>
              </p:ext>
            </p:extLst>
          </p:nvPr>
        </p:nvGraphicFramePr>
        <p:xfrm>
          <a:off x="457200" y="1366308"/>
          <a:ext cx="8229600" cy="509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4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61851"/>
            <a:ext cx="8229600" cy="59463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000" b="1" dirty="0" smtClean="0"/>
              <a:t>Alcalde Mayor de Bogotá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Gustavo </a:t>
            </a:r>
            <a:r>
              <a:rPr lang="es-ES" sz="2000" dirty="0" err="1" smtClean="0"/>
              <a:t>Petro</a:t>
            </a:r>
            <a:r>
              <a:rPr lang="es-ES" sz="2000" dirty="0" smtClean="0"/>
              <a:t> </a:t>
            </a:r>
            <a:r>
              <a:rPr lang="es-ES" sz="2000" dirty="0" err="1" smtClean="0"/>
              <a:t>Urrego</a:t>
            </a:r>
            <a:endParaRPr lang="es-E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b="1" dirty="0" smtClean="0"/>
              <a:t>Secretario de Educación Distrital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Óscar Sánchez </a:t>
            </a:r>
            <a:r>
              <a:rPr lang="es-ES" sz="2000" dirty="0" smtClean="0"/>
              <a:t>Jaramillo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b="1" dirty="0" smtClean="0"/>
              <a:t>Subdirector de calidad y pertinencia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Juan Carlos Bayona Vargas</a:t>
            </a:r>
            <a:endParaRPr lang="es-E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b="1" dirty="0" smtClean="0"/>
              <a:t>Directora de Educación Preescolar y Básica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María Dolores Cáceres Cadena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b="1" dirty="0" smtClean="0"/>
              <a:t>Autores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Rosa Julia Guzm</a:t>
            </a:r>
            <a:r>
              <a:rPr lang="es-ES" sz="2000" dirty="0" smtClean="0"/>
              <a:t>án Rodríguez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Sandra Varela Londoño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Jorge Arce Hernández</a:t>
            </a:r>
            <a:endParaRPr lang="es-E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Bogotá, 2012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8783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Logo B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4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95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42773"/>
              </p:ext>
            </p:extLst>
          </p:nvPr>
        </p:nvGraphicFramePr>
        <p:xfrm>
          <a:off x="457200" y="363233"/>
          <a:ext cx="8229600" cy="621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76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791119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70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62C43"/>
                </a:solidFill>
              </a:rPr>
              <a:t>Facetas del lenguaje</a:t>
            </a:r>
            <a:endParaRPr lang="es-ES" dirty="0">
              <a:solidFill>
                <a:srgbClr val="062C4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88291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75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00445"/>
              </p:ext>
            </p:extLst>
          </p:nvPr>
        </p:nvGraphicFramePr>
        <p:xfrm>
          <a:off x="457200" y="558069"/>
          <a:ext cx="8229600" cy="58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5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97359"/>
              </p:ext>
            </p:extLst>
          </p:nvPr>
        </p:nvGraphicFramePr>
        <p:xfrm>
          <a:off x="685800" y="538826"/>
          <a:ext cx="7770813" cy="55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48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Oralidad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5900"/>
              </p:ext>
            </p:extLst>
          </p:nvPr>
        </p:nvGraphicFramePr>
        <p:xfrm>
          <a:off x="404048" y="1481772"/>
          <a:ext cx="8292613" cy="477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7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33603"/>
          </a:xfrm>
        </p:spPr>
        <p:txBody>
          <a:bodyPr/>
          <a:lstStyle/>
          <a:p>
            <a:r>
              <a:rPr lang="es-ES" dirty="0" smtClean="0"/>
              <a:t>Lectura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154626"/>
            <a:ext cx="7770813" cy="5157332"/>
          </a:xfrm>
        </p:spPr>
        <p:txBody>
          <a:bodyPr>
            <a:normAutofit/>
          </a:bodyPr>
          <a:lstStyle/>
          <a:p>
            <a:r>
              <a:rPr lang="es-ES" dirty="0" smtClean="0"/>
              <a:t>Estrategias</a:t>
            </a:r>
          </a:p>
          <a:p>
            <a:pPr lvl="1"/>
            <a:r>
              <a:rPr lang="es-ES" dirty="0" smtClean="0"/>
              <a:t>anticipaci</a:t>
            </a:r>
            <a:r>
              <a:rPr lang="es-ES" dirty="0" smtClean="0"/>
              <a:t>ón</a:t>
            </a:r>
          </a:p>
          <a:p>
            <a:pPr lvl="1"/>
            <a:r>
              <a:rPr lang="es-ES" dirty="0" smtClean="0"/>
              <a:t>predicción</a:t>
            </a:r>
          </a:p>
          <a:p>
            <a:pPr lvl="1"/>
            <a:r>
              <a:rPr lang="es-ES" dirty="0" smtClean="0"/>
              <a:t>regresión</a:t>
            </a:r>
          </a:p>
          <a:p>
            <a:r>
              <a:rPr lang="es-ES" dirty="0" smtClean="0"/>
              <a:t>Condiciones de lectura</a:t>
            </a:r>
          </a:p>
          <a:p>
            <a:pPr lvl="1"/>
            <a:r>
              <a:rPr lang="es-ES" dirty="0" smtClean="0"/>
              <a:t>Formar parte de una comunidad letrada</a:t>
            </a:r>
          </a:p>
          <a:p>
            <a:pPr lvl="1"/>
            <a:r>
              <a:rPr lang="es-ES" dirty="0" smtClean="0"/>
              <a:t>Conocer y compartir los propósitos de los proyectos de lectura</a:t>
            </a:r>
          </a:p>
          <a:p>
            <a:pPr lvl="1"/>
            <a:r>
              <a:rPr lang="es-ES" dirty="0" smtClean="0"/>
              <a:t>Participar frecuentemente en situaciones de intercambio entre lectores</a:t>
            </a:r>
          </a:p>
          <a:p>
            <a:pPr lvl="1"/>
            <a:r>
              <a:rPr lang="es-ES" dirty="0" smtClean="0"/>
              <a:t>Ser convocados a participa como lectores</a:t>
            </a:r>
          </a:p>
          <a:p>
            <a:pPr lvl="1"/>
            <a:r>
              <a:rPr lang="es-ES" dirty="0" smtClean="0"/>
              <a:t>Enfrentar la lectura de textos difíciles</a:t>
            </a:r>
          </a:p>
          <a:p>
            <a:pPr lvl="1"/>
            <a:r>
              <a:rPr lang="es-ES" dirty="0" smtClean="0"/>
              <a:t>Crear estrategias de lectura propias</a:t>
            </a:r>
          </a:p>
          <a:p>
            <a:pPr lvl="1"/>
            <a:r>
              <a:rPr lang="es-ES" dirty="0" smtClean="0"/>
              <a:t>S</a:t>
            </a:r>
            <a:r>
              <a:rPr lang="es-ES" dirty="0" smtClean="0"/>
              <a:t>e</a:t>
            </a:r>
            <a:r>
              <a:rPr lang="es-ES" dirty="0" smtClean="0"/>
              <a:t>ntirse autorizado para las interpretaciones propias</a:t>
            </a:r>
          </a:p>
        </p:txBody>
      </p:sp>
    </p:spTree>
    <p:extLst>
      <p:ext uri="{BB962C8B-B14F-4D97-AF65-F5344CB8AC3E}">
        <p14:creationId xmlns:p14="http://schemas.microsoft.com/office/powerpoint/2010/main" val="235173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Revolució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432</TotalTime>
  <Words>730</Words>
  <Application>Microsoft Macintosh PowerPoint</Application>
  <PresentationFormat>Presentación en pantalla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Artículo</vt:lpstr>
      <vt:lpstr>Presentación de PowerPoint</vt:lpstr>
      <vt:lpstr>Presentación de PowerPoint</vt:lpstr>
      <vt:lpstr>Presentación de PowerPoint</vt:lpstr>
      <vt:lpstr>Presentación de PowerPoint</vt:lpstr>
      <vt:lpstr>Facetas del lenguaje</vt:lpstr>
      <vt:lpstr>Presentación de PowerPoint</vt:lpstr>
      <vt:lpstr>Presentación de PowerPoint</vt:lpstr>
      <vt:lpstr>Oralidad</vt:lpstr>
      <vt:lpstr>Lectura</vt:lpstr>
      <vt:lpstr>Presentación de PowerPoint</vt:lpstr>
      <vt:lpstr>Modos de comprensión</vt:lpstr>
      <vt:lpstr>Presentación de PowerPoint</vt:lpstr>
      <vt:lpstr>La escritura</vt:lpstr>
      <vt:lpstr>Presentación de PowerPoint</vt:lpstr>
      <vt:lpstr>Pasos para la elaboración de un escrito</vt:lpstr>
      <vt:lpstr>Presentación de PowerPoint</vt:lpstr>
      <vt:lpstr>Presentación de PowerPoint</vt:lpstr>
      <vt:lpstr>Actividades con otros sistemas simbólicos</vt:lpstr>
      <vt:lpstr>Alternativas didácticas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Rojas</dc:creator>
  <cp:lastModifiedBy>Olga Rojas</cp:lastModifiedBy>
  <cp:revision>27</cp:revision>
  <dcterms:created xsi:type="dcterms:W3CDTF">2014-02-08T17:34:50Z</dcterms:created>
  <dcterms:modified xsi:type="dcterms:W3CDTF">2014-02-10T01:17:16Z</dcterms:modified>
</cp:coreProperties>
</file>